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2" r:id="rId4"/>
    <p:sldId id="274" r:id="rId5"/>
    <p:sldId id="275" r:id="rId6"/>
    <p:sldId id="277" r:id="rId7"/>
    <p:sldId id="270" r:id="rId8"/>
    <p:sldId id="280" r:id="rId9"/>
    <p:sldId id="271" r:id="rId10"/>
    <p:sldId id="279" r:id="rId11"/>
    <p:sldId id="276" r:id="rId12"/>
    <p:sldId id="278" r:id="rId13"/>
    <p:sldId id="281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20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5004" y="3532704"/>
            <a:ext cx="10156509" cy="2387600"/>
          </a:xfrm>
          <a:prstGeom prst="roundRect">
            <a:avLst/>
          </a:prstGeom>
          <a:solidFill>
            <a:srgbClr val="E7F5FB"/>
          </a:solidFill>
          <a:ln w="28575">
            <a:solidFill>
              <a:schemeClr val="accent2">
                <a:lumMod val="75000"/>
              </a:schemeClr>
            </a:solidFill>
          </a:ln>
        </p:spPr>
        <p:txBody>
          <a:bodyPr anchor="ctr">
            <a:normAutofit fontScale="90000"/>
          </a:bodyPr>
          <a:lstStyle/>
          <a:p>
            <a:r>
              <a:rPr lang="en-GB" sz="8900" dirty="0">
                <a:solidFill>
                  <a:srgbClr val="005A9E"/>
                </a:solidFill>
                <a:latin typeface="Century Gothic" panose="020B0502020202020204" pitchFamily="34" charset="0"/>
              </a:rPr>
              <a:t>What do you need for class</a:t>
            </a:r>
            <a:r>
              <a:rPr lang="en-GB" sz="8900" dirty="0">
                <a:solidFill>
                  <a:srgbClr val="005A9E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?</a:t>
            </a:r>
            <a:endParaRPr lang="en-AU" sz="8000" dirty="0">
              <a:solidFill>
                <a:srgbClr val="005A9E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731E03E-3E7F-4787-4505-83DAD2C920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9366" y="368559"/>
            <a:ext cx="5533511" cy="287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47827" y="5132536"/>
            <a:ext cx="42937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 folder</a:t>
            </a:r>
            <a:endParaRPr lang="en-AU" sz="72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8DBCE9-52D3-7869-7EAB-57FBF72F71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4927" y="752425"/>
            <a:ext cx="2903579" cy="431479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453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05801" y="4745632"/>
            <a:ext cx="296908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ruler</a:t>
            </a:r>
            <a:endParaRPr lang="en-AU" sz="7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C63451-BCB1-C748-6C91-30FAFAF9DF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66245">
            <a:off x="5776675" y="-2132854"/>
            <a:ext cx="1387262" cy="1000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7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509786" y="4709556"/>
            <a:ext cx="28147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USB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066" y="1548279"/>
            <a:ext cx="4111867" cy="260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358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EE3F2BC-174F-8C8C-3DBF-050B211A0D22}"/>
              </a:ext>
            </a:extLst>
          </p:cNvPr>
          <p:cNvSpPr/>
          <p:nvPr/>
        </p:nvSpPr>
        <p:spPr>
          <a:xfrm>
            <a:off x="4010505" y="4684666"/>
            <a:ext cx="37604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scissors</a:t>
            </a:r>
            <a:endParaRPr lang="en-AU" sz="72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01EEA4-BD3F-BE5C-8672-D90A4C38F9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9775" y="1576873"/>
            <a:ext cx="6027064" cy="2951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168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303836" y="4953003"/>
            <a:ext cx="63066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pencil case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836" y="881592"/>
            <a:ext cx="5925170" cy="395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33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286994" y="4521909"/>
            <a:ext cx="34574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</a:t>
            </a:r>
            <a:r>
              <a:rPr lang="en-AU" sz="8000" dirty="0">
                <a:solidFill>
                  <a:srgbClr val="005A9E"/>
                </a:solidFill>
                <a:latin typeface="Century Gothic" panose="020B0502020202020204" pitchFamily="34" charset="0"/>
              </a:rPr>
              <a:t>pen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405" y="1674371"/>
            <a:ext cx="5732950" cy="251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5987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019639" y="4457457"/>
            <a:ext cx="38282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pencil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449" y="1110344"/>
            <a:ext cx="5852928" cy="276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76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64200" y="4784029"/>
            <a:ext cx="404469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rubber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1481" y="1297857"/>
            <a:ext cx="4309039" cy="3074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08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437970" y="4841990"/>
            <a:ext cx="556755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sharpener</a:t>
            </a:r>
            <a:endParaRPr lang="en-AU" sz="7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1221" y="1415845"/>
            <a:ext cx="4169559" cy="33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55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539849" y="4638003"/>
            <a:ext cx="57438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highlighter</a:t>
            </a:r>
            <a:endParaRPr lang="en-AU" sz="72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164" y="1481980"/>
            <a:ext cx="5582947" cy="2753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BCBCBED-AF77-00D2-52B1-50A0E2170A89}"/>
              </a:ext>
            </a:extLst>
          </p:cNvPr>
          <p:cNvSpPr/>
          <p:nvPr/>
        </p:nvSpPr>
        <p:spPr>
          <a:xfrm>
            <a:off x="2957805" y="5073277"/>
            <a:ext cx="5887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 workbook</a:t>
            </a:r>
            <a:endParaRPr lang="en-AU" sz="7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BB496D-17E1-B405-A825-286CDB318F0F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068146" y="363617"/>
            <a:ext cx="3289293" cy="4637591"/>
          </a:xfrm>
          <a:prstGeom prst="rec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69896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758629" y="4578324"/>
            <a:ext cx="542969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</a:t>
            </a:r>
            <a:r>
              <a:rPr lang="en-AU" sz="6600" dirty="0">
                <a:solidFill>
                  <a:srgbClr val="005A9E"/>
                </a:solidFill>
                <a:latin typeface="Century Gothic" panose="020B0502020202020204" pitchFamily="34" charset="0"/>
              </a:rPr>
              <a:t> </a:t>
            </a:r>
            <a:r>
              <a:rPr lang="en-AU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notebook</a:t>
            </a:r>
            <a:endParaRPr lang="en-AU" sz="6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9F732A-AA4B-910F-4511-AB3CAE756A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0248" y="1679511"/>
            <a:ext cx="7517782" cy="2359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85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D95CE187-6CAB-4B05-925B-587259D92975}"/>
</file>

<file path=customXml/itemProps2.xml><?xml version="1.0" encoding="utf-8"?>
<ds:datastoreItem xmlns:ds="http://schemas.openxmlformats.org/officeDocument/2006/customXml" ds:itemID="{67DA2EBF-B64E-4B4B-9CED-73AAE4543EEA}"/>
</file>

<file path=customXml/itemProps3.xml><?xml version="1.0" encoding="utf-8"?>
<ds:datastoreItem xmlns:ds="http://schemas.openxmlformats.org/officeDocument/2006/customXml" ds:itemID="{0FC26D9D-A427-4924-8F04-0D85A44F4690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314</TotalTime>
  <Words>31</Words>
  <Application>Microsoft Office PowerPoint</Application>
  <PresentationFormat>Widescreen</PresentationFormat>
  <Paragraphs>13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Office Theme</vt:lpstr>
      <vt:lpstr>What do you need for class?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39</cp:revision>
  <dcterms:created xsi:type="dcterms:W3CDTF">2023-10-03T00:41:40Z</dcterms:created>
  <dcterms:modified xsi:type="dcterms:W3CDTF">2023-11-30T03:56:11Z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