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8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0" r:id="rId5"/>
    <p:sldId id="267" r:id="rId6"/>
    <p:sldId id="268" r:id="rId7"/>
    <p:sldId id="269" r:id="rId8"/>
    <p:sldId id="271" r:id="rId9"/>
    <p:sldId id="272" r:id="rId10"/>
    <p:sldId id="273" r:id="rId11"/>
    <p:sldId id="274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F8EC"/>
    <a:srgbClr val="FFF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246" y="7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6C7DC5-2979-D08E-FA62-56DCB6630C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E4F3BB-16F8-F1F9-3640-9305E9E3F0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B98C11-541D-69F6-8595-66564227A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0E83A-20E8-4A11-8334-E50AFEBB9E6C}" type="datetimeFigureOut">
              <a:rPr lang="en-AU" smtClean="0"/>
              <a:t>12/06/2024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5A07A3-875D-FE8C-7BF1-21D5D19A46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FBBA53-97E9-2276-8B46-A1C1807C5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815B2-799C-4C98-85A0-A3B7BACCB6E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35662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8A6C87-37C8-2FB5-403F-D942870075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2A0BD88-B554-0B4A-9650-D15CE58EFB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F1F3AC-CB9B-1D29-B73E-3CD1EB48B2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0E83A-20E8-4A11-8334-E50AFEBB9E6C}" type="datetimeFigureOut">
              <a:rPr lang="en-AU" smtClean="0"/>
              <a:t>12/06/2024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D87C46-655C-A013-E584-F004C3EE7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2AFCC6-A990-2273-3D76-F077544279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815B2-799C-4C98-85A0-A3B7BACCB6E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21792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C3C20A-F1C7-D11B-7691-F3BF819919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659F38-BF85-A1A8-CBD0-45491AB9CA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59C604-98CC-E623-A939-92C75271CB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0E83A-20E8-4A11-8334-E50AFEBB9E6C}" type="datetimeFigureOut">
              <a:rPr lang="en-AU" smtClean="0"/>
              <a:t>12/06/2024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9CF0B3-5704-C923-A199-680F29E94A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ABCBFB-D5FC-9740-0C03-237315316F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815B2-799C-4C98-85A0-A3B7BACCB6E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02978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04DFAF-53B8-F7B3-52C6-A96524C4E2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E8EE13-29C9-A85A-845A-B7BB5A69A9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59E393-A1E0-DBF0-3398-E56C12801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0E83A-20E8-4A11-8334-E50AFEBB9E6C}" type="datetimeFigureOut">
              <a:rPr lang="en-AU" smtClean="0"/>
              <a:t>12/06/2024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9777A6-19D1-081D-9C57-D6CF49007B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961F54-8F7B-8BA1-1FC4-B14888CD8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815B2-799C-4C98-85A0-A3B7BACCB6E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0877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9C64A-FDE7-F5B3-CE11-C7278D92E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7EE92A-DF54-C27F-D0BC-3E54A8E556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F08AD0-74E1-0C58-AE56-E515F8CD91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0E83A-20E8-4A11-8334-E50AFEBB9E6C}" type="datetimeFigureOut">
              <a:rPr lang="en-AU" smtClean="0"/>
              <a:t>12/06/2024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3643C7-309A-F24E-84FA-61FB134F5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489001-1153-AD7C-04E2-AC10A9AC7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815B2-799C-4C98-85A0-A3B7BACCB6E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096636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A982C6-180C-FDA4-BD40-0DE1788A13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10E231-F723-A7C5-0601-966AE72A5A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231C501-8C97-D6FF-ACF2-D78483155C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CF6BCC-6A96-0DF3-FC95-F93B788345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0E83A-20E8-4A11-8334-E50AFEBB9E6C}" type="datetimeFigureOut">
              <a:rPr lang="en-AU" smtClean="0"/>
              <a:t>12/06/2024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43E6F6-A57B-1056-1EBE-ED3C063AE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D900E6-2383-2042-AEB2-2C38428873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815B2-799C-4C98-85A0-A3B7BACCB6E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04238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A13AF3-380A-E779-4529-BB58F9ED3B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710A41-22B9-EC8C-AE17-7821BDA7CB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D56857-FB84-4516-1C80-EDBF589B9E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4D0F1AB-BF4E-867F-0109-633A56E7B5C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4F418E6-40E3-5366-6126-8EB301D7BB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F5810E2-5021-91B6-1820-29E3738EF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0E83A-20E8-4A11-8334-E50AFEBB9E6C}" type="datetimeFigureOut">
              <a:rPr lang="en-AU" smtClean="0"/>
              <a:t>12/06/2024</a:t>
            </a:fld>
            <a:endParaRPr lang="en-A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AE5961B-52EB-8A4F-47FA-A6391BE359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351302B-5E2D-F9EF-5193-3507B757D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815B2-799C-4C98-85A0-A3B7BACCB6E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32352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76C6F2-466F-28B1-F6FF-021699976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B7C01D-2766-9C69-3F3B-E240219181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0E83A-20E8-4A11-8334-E50AFEBB9E6C}" type="datetimeFigureOut">
              <a:rPr lang="en-AU" smtClean="0"/>
              <a:t>12/06/2024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972B346-848F-A063-C252-C940761B7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5788B81-8513-D653-66AE-0430B0596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815B2-799C-4C98-85A0-A3B7BACCB6E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30315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69E0C78-EC85-7036-F57F-CD76280DB5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0E83A-20E8-4A11-8334-E50AFEBB9E6C}" type="datetimeFigureOut">
              <a:rPr lang="en-AU" smtClean="0"/>
              <a:t>12/06/2024</a:t>
            </a:fld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7FBA745-099C-0DDC-FE0F-C6FFE65AB9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652178-06E3-66B3-6868-F1856C78B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815B2-799C-4C98-85A0-A3B7BACCB6E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05000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2D35B7-F275-9DF2-CE8D-426DA31EE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A369FD-AA2E-C3C0-A776-8A1E21CFB1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33C65C-8CFD-499F-E55D-19BD2D02CA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E64F75-67F2-C7B8-03C2-411C7AA077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0E83A-20E8-4A11-8334-E50AFEBB9E6C}" type="datetimeFigureOut">
              <a:rPr lang="en-AU" smtClean="0"/>
              <a:t>12/06/2024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4BC852-DAB0-C3D3-8D06-B4A5573E1C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F09745-9C09-C9B7-E75D-E20D9E0588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815B2-799C-4C98-85A0-A3B7BACCB6E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67408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47DB43-6855-1237-5146-F14DC27345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7FCA5B8-206E-1135-7648-BCCD707DFB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346D14-DC89-8111-027B-E53D1311BA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04AEAF-3AF8-3FFD-1C18-7F073A178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0E83A-20E8-4A11-8334-E50AFEBB9E6C}" type="datetimeFigureOut">
              <a:rPr lang="en-AU" smtClean="0"/>
              <a:t>12/06/2024</a:t>
            </a:fld>
            <a:endParaRPr lang="en-A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3C8886-EBE0-8618-83B1-3EA794EB58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1C15A0-EA5A-4336-143E-0420196DF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815B2-799C-4C98-85A0-A3B7BACCB6E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928388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A94FC0B-240C-CB61-8863-AF1DF564E9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511058-2CD9-AA42-6C7F-57AFE6514B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3D762B-28C0-DF2C-E21D-F65D2DA1BF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C0E83A-20E8-4A11-8334-E50AFEBB9E6C}" type="datetimeFigureOut">
              <a:rPr lang="en-AU" smtClean="0"/>
              <a:t>12/06/2024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E236CE-27F0-2AEA-D5E8-5A5B9800212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1886D8-08EE-C051-2AB4-26B9212934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815B2-799C-4C98-85A0-A3B7BACCB6E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46875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12E51BE3-74F2-91E9-26AF-82527B07A6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4028" y="2048054"/>
            <a:ext cx="9339163" cy="4085117"/>
          </a:xfrm>
          <a:prstGeom prst="rect">
            <a:avLst/>
          </a:prstGeom>
        </p:spPr>
      </p:pic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6A9DE17E-64C4-F44B-7814-E4D94CC1A44B}"/>
              </a:ext>
            </a:extLst>
          </p:cNvPr>
          <p:cNvSpPr/>
          <p:nvPr/>
        </p:nvSpPr>
        <p:spPr>
          <a:xfrm>
            <a:off x="5811156" y="976339"/>
            <a:ext cx="4962798" cy="1071716"/>
          </a:xfrm>
          <a:prstGeom prst="wedgeRoundRectCallout">
            <a:avLst>
              <a:gd name="adj1" fmla="val 33082"/>
              <a:gd name="adj2" fmla="val 81165"/>
              <a:gd name="adj3" fmla="val 16667"/>
            </a:avLst>
          </a:prstGeom>
          <a:solidFill>
            <a:srgbClr val="F1F8EC"/>
          </a:solidFill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AU" sz="12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1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95A5027-F452-CB36-F322-B5D07C0C2DCF}"/>
              </a:ext>
            </a:extLst>
          </p:cNvPr>
          <p:cNvSpPr txBox="1"/>
          <p:nvPr/>
        </p:nvSpPr>
        <p:spPr>
          <a:xfrm>
            <a:off x="5929143" y="1118735"/>
            <a:ext cx="1713683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This is </a:t>
            </a:r>
            <a:endParaRPr lang="en-AU" sz="4800" dirty="0">
              <a:latin typeface="Century Gothic" panose="020B0502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EED4062-A445-1B67-3E23-E90983CE9402}"/>
              </a:ext>
            </a:extLst>
          </p:cNvPr>
          <p:cNvSpPr txBox="1"/>
          <p:nvPr/>
        </p:nvSpPr>
        <p:spPr>
          <a:xfrm>
            <a:off x="7577426" y="1096698"/>
            <a:ext cx="3196528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my family.</a:t>
            </a:r>
            <a:endParaRPr lang="en-AU" sz="48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52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7B85FDCC-184A-A447-9081-465175E4581B}"/>
              </a:ext>
            </a:extLst>
          </p:cNvPr>
          <p:cNvSpPr/>
          <p:nvPr/>
        </p:nvSpPr>
        <p:spPr>
          <a:xfrm>
            <a:off x="432911" y="347075"/>
            <a:ext cx="4866878" cy="1071716"/>
          </a:xfrm>
          <a:prstGeom prst="wedgeRoundRectCallout">
            <a:avLst>
              <a:gd name="adj1" fmla="val 17738"/>
              <a:gd name="adj2" fmla="val 71897"/>
              <a:gd name="adj3" fmla="val 16667"/>
            </a:avLst>
          </a:prstGeom>
          <a:solidFill>
            <a:srgbClr val="F1F8EC"/>
          </a:solidFill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AU" sz="12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1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A18B702-C592-BB9B-595D-4A43DDCE7ED2}"/>
              </a:ext>
            </a:extLst>
          </p:cNvPr>
          <p:cNvSpPr txBox="1"/>
          <p:nvPr/>
        </p:nvSpPr>
        <p:spPr>
          <a:xfrm>
            <a:off x="550898" y="489471"/>
            <a:ext cx="1713683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This is </a:t>
            </a:r>
            <a:endParaRPr lang="en-AU" sz="4800" dirty="0"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FFC7C9-3E9F-38E9-2AB3-6BBB9DB64C78}"/>
              </a:ext>
            </a:extLst>
          </p:cNvPr>
          <p:cNvSpPr txBox="1"/>
          <p:nvPr/>
        </p:nvSpPr>
        <p:spPr>
          <a:xfrm>
            <a:off x="2199181" y="467434"/>
            <a:ext cx="3100607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my niece.</a:t>
            </a:r>
            <a:endParaRPr lang="en-AU" sz="4800" dirty="0">
              <a:latin typeface="Century Gothic" panose="020B0502020202020204" pitchFamily="34" charset="0"/>
            </a:endParaRP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736D22BD-4694-E5CD-8198-3A225B8F2CA0}"/>
              </a:ext>
            </a:extLst>
          </p:cNvPr>
          <p:cNvSpPr/>
          <p:nvPr/>
        </p:nvSpPr>
        <p:spPr>
          <a:xfrm>
            <a:off x="6096000" y="1557325"/>
            <a:ext cx="4970107" cy="1071717"/>
          </a:xfrm>
          <a:prstGeom prst="wedgeRoundRectCallout">
            <a:avLst>
              <a:gd name="adj1" fmla="val -21699"/>
              <a:gd name="adj2" fmla="val 60596"/>
              <a:gd name="adj3" fmla="val 16667"/>
            </a:avLst>
          </a:prstGeom>
          <a:solidFill>
            <a:srgbClr val="F1F8EC"/>
          </a:solidFill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AU" sz="12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1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07AC562-6106-7F06-A493-4897AFF50E8D}"/>
              </a:ext>
            </a:extLst>
          </p:cNvPr>
          <p:cNvSpPr txBox="1"/>
          <p:nvPr/>
        </p:nvSpPr>
        <p:spPr>
          <a:xfrm>
            <a:off x="6206707" y="1658086"/>
            <a:ext cx="1713683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This is </a:t>
            </a:r>
            <a:endParaRPr lang="en-AU" sz="4800" dirty="0">
              <a:latin typeface="Century Gothic" panose="020B0502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C55A737-7A07-BB06-B060-218BC2D2465A}"/>
              </a:ext>
            </a:extLst>
          </p:cNvPr>
          <p:cNvSpPr txBox="1"/>
          <p:nvPr/>
        </p:nvSpPr>
        <p:spPr>
          <a:xfrm>
            <a:off x="7920390" y="1658085"/>
            <a:ext cx="3145717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my uncle.</a:t>
            </a:r>
            <a:endParaRPr lang="en-AU" sz="4800" dirty="0">
              <a:latin typeface="Century Gothic" panose="020B0502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34CF1C9-DB4E-7147-65EC-51D0465DBD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5915" y="1661652"/>
            <a:ext cx="1367138" cy="450376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B12F1E-58CF-4872-4711-FF004DB77E1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2903" y="2767261"/>
            <a:ext cx="1297453" cy="3216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966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7B85FDCC-184A-A447-9081-465175E4581B}"/>
              </a:ext>
            </a:extLst>
          </p:cNvPr>
          <p:cNvSpPr/>
          <p:nvPr/>
        </p:nvSpPr>
        <p:spPr>
          <a:xfrm>
            <a:off x="432910" y="347075"/>
            <a:ext cx="5743955" cy="1071716"/>
          </a:xfrm>
          <a:prstGeom prst="wedgeRoundRectCallout">
            <a:avLst>
              <a:gd name="adj1" fmla="val 17738"/>
              <a:gd name="adj2" fmla="val 71897"/>
              <a:gd name="adj3" fmla="val 16667"/>
            </a:avLst>
          </a:prstGeom>
          <a:solidFill>
            <a:srgbClr val="F1F8EC"/>
          </a:solidFill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AU" sz="12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1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A18B702-C592-BB9B-595D-4A43DDCE7ED2}"/>
              </a:ext>
            </a:extLst>
          </p:cNvPr>
          <p:cNvSpPr txBox="1"/>
          <p:nvPr/>
        </p:nvSpPr>
        <p:spPr>
          <a:xfrm>
            <a:off x="550898" y="489471"/>
            <a:ext cx="1713683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This is </a:t>
            </a:r>
            <a:endParaRPr lang="en-AU" sz="4800" dirty="0"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FFC7C9-3E9F-38E9-2AB3-6BBB9DB64C78}"/>
              </a:ext>
            </a:extLst>
          </p:cNvPr>
          <p:cNvSpPr txBox="1"/>
          <p:nvPr/>
        </p:nvSpPr>
        <p:spPr>
          <a:xfrm>
            <a:off x="2199181" y="467434"/>
            <a:ext cx="3896819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my nephew.</a:t>
            </a:r>
            <a:endParaRPr lang="en-AU" sz="4800" dirty="0">
              <a:latin typeface="Century Gothic" panose="020B0502020202020204" pitchFamily="34" charset="0"/>
            </a:endParaRP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736D22BD-4694-E5CD-8198-3A225B8F2CA0}"/>
              </a:ext>
            </a:extLst>
          </p:cNvPr>
          <p:cNvSpPr/>
          <p:nvPr/>
        </p:nvSpPr>
        <p:spPr>
          <a:xfrm>
            <a:off x="5910798" y="2429597"/>
            <a:ext cx="3195296" cy="1071717"/>
          </a:xfrm>
          <a:prstGeom prst="wedgeRoundRectCallout">
            <a:avLst>
              <a:gd name="adj1" fmla="val -31837"/>
              <a:gd name="adj2" fmla="val 72785"/>
              <a:gd name="adj3" fmla="val 16667"/>
            </a:avLst>
          </a:prstGeom>
          <a:solidFill>
            <a:srgbClr val="F1F8EC"/>
          </a:solidFill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AU" sz="12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1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C55A737-7A07-BB06-B060-218BC2D2465A}"/>
              </a:ext>
            </a:extLst>
          </p:cNvPr>
          <p:cNvSpPr txBox="1"/>
          <p:nvPr/>
        </p:nvSpPr>
        <p:spPr>
          <a:xfrm>
            <a:off x="6005081" y="2549956"/>
            <a:ext cx="3006730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my uncle</a:t>
            </a:r>
            <a:endParaRPr lang="en-AU" sz="4800" dirty="0">
              <a:latin typeface="Century Gothic" panose="020B0502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34CF1C9-DB4E-7147-65EC-51D0465DBD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5915" y="1661652"/>
            <a:ext cx="1367138" cy="450376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21C6B3FA-DC93-22FE-C98B-9EBF5D7764D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69251" y="3738758"/>
            <a:ext cx="883094" cy="242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477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DA577F0-5D34-6B90-84E2-88AB357DA2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9114" y="1836663"/>
            <a:ext cx="1713683" cy="425638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1F3D0A6-271C-D0C3-F561-DF8D87FE8FC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640" y="1588893"/>
            <a:ext cx="1901174" cy="4751928"/>
          </a:xfrm>
          <a:prstGeom prst="rect">
            <a:avLst/>
          </a:prstGeom>
        </p:spPr>
      </p:pic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3DB82182-6CB0-E8EE-0780-E52D61627014}"/>
              </a:ext>
            </a:extLst>
          </p:cNvPr>
          <p:cNvSpPr/>
          <p:nvPr/>
        </p:nvSpPr>
        <p:spPr>
          <a:xfrm>
            <a:off x="432910" y="347075"/>
            <a:ext cx="5377955" cy="1071716"/>
          </a:xfrm>
          <a:prstGeom prst="wedgeRoundRectCallout">
            <a:avLst>
              <a:gd name="adj1" fmla="val 15437"/>
              <a:gd name="adj2" fmla="val 70156"/>
              <a:gd name="adj3" fmla="val 16667"/>
            </a:avLst>
          </a:prstGeom>
          <a:solidFill>
            <a:srgbClr val="F1F8EC"/>
          </a:solidFill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AU" sz="12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1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7F1A3FA-A5BE-A861-89BC-7F228E1AE0B1}"/>
              </a:ext>
            </a:extLst>
          </p:cNvPr>
          <p:cNvSpPr txBox="1"/>
          <p:nvPr/>
        </p:nvSpPr>
        <p:spPr>
          <a:xfrm>
            <a:off x="550898" y="489471"/>
            <a:ext cx="1713683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This is </a:t>
            </a:r>
            <a:endParaRPr lang="en-AU" sz="4800" dirty="0"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5395BC0-3310-3C4C-0018-AEE3A2DCEC95}"/>
              </a:ext>
            </a:extLst>
          </p:cNvPr>
          <p:cNvSpPr txBox="1"/>
          <p:nvPr/>
        </p:nvSpPr>
        <p:spPr>
          <a:xfrm>
            <a:off x="2199180" y="467434"/>
            <a:ext cx="3611685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my mother.</a:t>
            </a:r>
            <a:endParaRPr lang="en-AU" sz="4800" dirty="0">
              <a:latin typeface="Century Gothic" panose="020B0502020202020204" pitchFamily="34" charset="0"/>
            </a:endParaRPr>
          </a:p>
        </p:txBody>
      </p:sp>
      <p:sp>
        <p:nvSpPr>
          <p:cNvPr id="14" name="Speech Bubble: Rectangle with Corners Rounded 13">
            <a:extLst>
              <a:ext uri="{FF2B5EF4-FFF2-40B4-BE49-F238E27FC236}">
                <a16:creationId xmlns:a16="http://schemas.microsoft.com/office/drawing/2014/main" id="{80890560-9E1E-524B-D283-60811AEF8CA0}"/>
              </a:ext>
            </a:extLst>
          </p:cNvPr>
          <p:cNvSpPr/>
          <p:nvPr/>
        </p:nvSpPr>
        <p:spPr>
          <a:xfrm>
            <a:off x="7138441" y="1496458"/>
            <a:ext cx="4414462" cy="1748187"/>
          </a:xfrm>
          <a:prstGeom prst="wedgeRoundRectCallout">
            <a:avLst>
              <a:gd name="adj1" fmla="val -57137"/>
              <a:gd name="adj2" fmla="val -2959"/>
              <a:gd name="adj3" fmla="val 16667"/>
            </a:avLst>
          </a:prstGeom>
          <a:solidFill>
            <a:srgbClr val="F1F8EC"/>
          </a:solidFill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AU" sz="12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1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BB00B47-88BF-BD1A-46CE-0A5421970A96}"/>
              </a:ext>
            </a:extLst>
          </p:cNvPr>
          <p:cNvSpPr txBox="1"/>
          <p:nvPr/>
        </p:nvSpPr>
        <p:spPr>
          <a:xfrm>
            <a:off x="7247153" y="1633764"/>
            <a:ext cx="1713683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This is </a:t>
            </a:r>
            <a:endParaRPr lang="en-AU" sz="4800" dirty="0">
              <a:latin typeface="Century Gothic" panose="020B0502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329694E-F65A-6979-8553-70C077E2B68B}"/>
              </a:ext>
            </a:extLst>
          </p:cNvPr>
          <p:cNvSpPr txBox="1"/>
          <p:nvPr/>
        </p:nvSpPr>
        <p:spPr>
          <a:xfrm>
            <a:off x="7247153" y="2329482"/>
            <a:ext cx="4305750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my daughter.</a:t>
            </a:r>
            <a:endParaRPr lang="en-AU" sz="48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7667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2827225-8E63-0547-73EB-C8704173B9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820" y="1579061"/>
            <a:ext cx="1901174" cy="4751928"/>
          </a:xfrm>
          <a:prstGeom prst="rect">
            <a:avLst/>
          </a:prstGeom>
        </p:spPr>
      </p:pic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7B85FDCC-184A-A447-9081-465175E4581B}"/>
              </a:ext>
            </a:extLst>
          </p:cNvPr>
          <p:cNvSpPr/>
          <p:nvPr/>
        </p:nvSpPr>
        <p:spPr>
          <a:xfrm>
            <a:off x="432910" y="347075"/>
            <a:ext cx="5053491" cy="1071716"/>
          </a:xfrm>
          <a:prstGeom prst="wedgeRoundRectCallout">
            <a:avLst>
              <a:gd name="adj1" fmla="val 15437"/>
              <a:gd name="adj2" fmla="val 70156"/>
              <a:gd name="adj3" fmla="val 16667"/>
            </a:avLst>
          </a:prstGeom>
          <a:solidFill>
            <a:srgbClr val="F1F8EC"/>
          </a:solidFill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AU" sz="12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1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A18B702-C592-BB9B-595D-4A43DDCE7ED2}"/>
              </a:ext>
            </a:extLst>
          </p:cNvPr>
          <p:cNvSpPr txBox="1"/>
          <p:nvPr/>
        </p:nvSpPr>
        <p:spPr>
          <a:xfrm>
            <a:off x="550898" y="489471"/>
            <a:ext cx="1713683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This is </a:t>
            </a:r>
            <a:endParaRPr lang="en-AU" sz="4800" dirty="0"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FFC7C9-3E9F-38E9-2AB3-6BBB9DB64C78}"/>
              </a:ext>
            </a:extLst>
          </p:cNvPr>
          <p:cNvSpPr txBox="1"/>
          <p:nvPr/>
        </p:nvSpPr>
        <p:spPr>
          <a:xfrm>
            <a:off x="2199181" y="467434"/>
            <a:ext cx="3287220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my father.</a:t>
            </a:r>
            <a:endParaRPr lang="en-AU" sz="4800" dirty="0">
              <a:latin typeface="Century Gothic" panose="020B0502020202020204" pitchFamily="34" charset="0"/>
            </a:endParaRP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736D22BD-4694-E5CD-8198-3A225B8F2CA0}"/>
              </a:ext>
            </a:extLst>
          </p:cNvPr>
          <p:cNvSpPr/>
          <p:nvPr/>
        </p:nvSpPr>
        <p:spPr>
          <a:xfrm>
            <a:off x="7299949" y="1073671"/>
            <a:ext cx="4414462" cy="1748187"/>
          </a:xfrm>
          <a:prstGeom prst="wedgeRoundRectCallout">
            <a:avLst>
              <a:gd name="adj1" fmla="val -57137"/>
              <a:gd name="adj2" fmla="val -2959"/>
              <a:gd name="adj3" fmla="val 16667"/>
            </a:avLst>
          </a:prstGeom>
          <a:solidFill>
            <a:srgbClr val="F1F8EC"/>
          </a:solidFill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AU" sz="12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1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07AC562-6106-7F06-A493-4897AFF50E8D}"/>
              </a:ext>
            </a:extLst>
          </p:cNvPr>
          <p:cNvSpPr txBox="1"/>
          <p:nvPr/>
        </p:nvSpPr>
        <p:spPr>
          <a:xfrm>
            <a:off x="7408661" y="1210977"/>
            <a:ext cx="1713683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This is </a:t>
            </a:r>
            <a:endParaRPr lang="en-AU" sz="4800" dirty="0">
              <a:latin typeface="Century Gothic" panose="020B0502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C55A737-7A07-BB06-B060-218BC2D2465A}"/>
              </a:ext>
            </a:extLst>
          </p:cNvPr>
          <p:cNvSpPr txBox="1"/>
          <p:nvPr/>
        </p:nvSpPr>
        <p:spPr>
          <a:xfrm>
            <a:off x="7408661" y="1906695"/>
            <a:ext cx="4305750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my daughter.</a:t>
            </a:r>
            <a:endParaRPr lang="en-AU" sz="4800" dirty="0">
              <a:latin typeface="Century Gothic" panose="020B0502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0CA7655-E7D3-8AC5-B028-9B1BD8BDD1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07620" y="1506164"/>
            <a:ext cx="2354631" cy="471321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7191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2827225-8E63-0547-73EB-C8704173B9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820" y="1579061"/>
            <a:ext cx="1901174" cy="4751928"/>
          </a:xfrm>
          <a:prstGeom prst="rect">
            <a:avLst/>
          </a:prstGeom>
        </p:spPr>
      </p:pic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7B85FDCC-184A-A447-9081-465175E4581B}"/>
              </a:ext>
            </a:extLst>
          </p:cNvPr>
          <p:cNvSpPr/>
          <p:nvPr/>
        </p:nvSpPr>
        <p:spPr>
          <a:xfrm>
            <a:off x="432910" y="347075"/>
            <a:ext cx="5374005" cy="1071716"/>
          </a:xfrm>
          <a:prstGeom prst="wedgeRoundRectCallout">
            <a:avLst>
              <a:gd name="adj1" fmla="val 15437"/>
              <a:gd name="adj2" fmla="val 70156"/>
              <a:gd name="adj3" fmla="val 16667"/>
            </a:avLst>
          </a:prstGeom>
          <a:solidFill>
            <a:srgbClr val="F1F8EC"/>
          </a:solidFill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AU" sz="12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1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A18B702-C592-BB9B-595D-4A43DDCE7ED2}"/>
              </a:ext>
            </a:extLst>
          </p:cNvPr>
          <p:cNvSpPr txBox="1"/>
          <p:nvPr/>
        </p:nvSpPr>
        <p:spPr>
          <a:xfrm>
            <a:off x="550898" y="489471"/>
            <a:ext cx="1713683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This is </a:t>
            </a:r>
            <a:endParaRPr lang="en-AU" sz="4800" dirty="0"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FFC7C9-3E9F-38E9-2AB3-6BBB9DB64C78}"/>
              </a:ext>
            </a:extLst>
          </p:cNvPr>
          <p:cNvSpPr txBox="1"/>
          <p:nvPr/>
        </p:nvSpPr>
        <p:spPr>
          <a:xfrm>
            <a:off x="2199181" y="467434"/>
            <a:ext cx="3607734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my brother.</a:t>
            </a:r>
            <a:endParaRPr lang="en-AU" sz="4800" dirty="0">
              <a:latin typeface="Century Gothic" panose="020B0502020202020204" pitchFamily="34" charset="0"/>
            </a:endParaRP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736D22BD-4694-E5CD-8198-3A225B8F2CA0}"/>
              </a:ext>
            </a:extLst>
          </p:cNvPr>
          <p:cNvSpPr/>
          <p:nvPr/>
        </p:nvSpPr>
        <p:spPr>
          <a:xfrm>
            <a:off x="7003064" y="1661652"/>
            <a:ext cx="4764232" cy="1071717"/>
          </a:xfrm>
          <a:prstGeom prst="wedgeRoundRectCallout">
            <a:avLst>
              <a:gd name="adj1" fmla="val -57137"/>
              <a:gd name="adj2" fmla="val -2959"/>
              <a:gd name="adj3" fmla="val 16667"/>
            </a:avLst>
          </a:prstGeom>
          <a:solidFill>
            <a:srgbClr val="F1F8EC"/>
          </a:solidFill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AU" sz="12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1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07AC562-6106-7F06-A493-4897AFF50E8D}"/>
              </a:ext>
            </a:extLst>
          </p:cNvPr>
          <p:cNvSpPr txBox="1"/>
          <p:nvPr/>
        </p:nvSpPr>
        <p:spPr>
          <a:xfrm>
            <a:off x="7111776" y="1798958"/>
            <a:ext cx="1713683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This is </a:t>
            </a:r>
            <a:endParaRPr lang="en-AU" sz="4800" dirty="0">
              <a:latin typeface="Century Gothic" panose="020B0502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C55A737-7A07-BB06-B060-218BC2D2465A}"/>
              </a:ext>
            </a:extLst>
          </p:cNvPr>
          <p:cNvSpPr txBox="1"/>
          <p:nvPr/>
        </p:nvSpPr>
        <p:spPr>
          <a:xfrm>
            <a:off x="8825459" y="1773402"/>
            <a:ext cx="2856216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my sister.</a:t>
            </a:r>
            <a:endParaRPr lang="en-AU" sz="4800" dirty="0">
              <a:latin typeface="Century Gothic" panose="020B0502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34CF1C9-DB4E-7147-65EC-51D0465DBD3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12431" y="1661652"/>
            <a:ext cx="1367138" cy="4503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61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2827225-8E63-0547-73EB-C8704173B9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820" y="1579061"/>
            <a:ext cx="1901174" cy="4751928"/>
          </a:xfrm>
          <a:prstGeom prst="rect">
            <a:avLst/>
          </a:prstGeom>
        </p:spPr>
      </p:pic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7B85FDCC-184A-A447-9081-465175E4581B}"/>
              </a:ext>
            </a:extLst>
          </p:cNvPr>
          <p:cNvSpPr/>
          <p:nvPr/>
        </p:nvSpPr>
        <p:spPr>
          <a:xfrm>
            <a:off x="432911" y="347074"/>
            <a:ext cx="5899064" cy="1071716"/>
          </a:xfrm>
          <a:prstGeom prst="wedgeRoundRectCallout">
            <a:avLst>
              <a:gd name="adj1" fmla="val 15437"/>
              <a:gd name="adj2" fmla="val 70156"/>
              <a:gd name="adj3" fmla="val 16667"/>
            </a:avLst>
          </a:prstGeom>
          <a:solidFill>
            <a:srgbClr val="F1F8EC"/>
          </a:solidFill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AU" sz="12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1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A18B702-C592-BB9B-595D-4A43DDCE7ED2}"/>
              </a:ext>
            </a:extLst>
          </p:cNvPr>
          <p:cNvSpPr txBox="1"/>
          <p:nvPr/>
        </p:nvSpPr>
        <p:spPr>
          <a:xfrm>
            <a:off x="485498" y="467434"/>
            <a:ext cx="1713683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This is </a:t>
            </a:r>
            <a:endParaRPr lang="en-AU" sz="4800" dirty="0"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FFC7C9-3E9F-38E9-2AB3-6BBB9DB64C78}"/>
              </a:ext>
            </a:extLst>
          </p:cNvPr>
          <p:cNvSpPr txBox="1"/>
          <p:nvPr/>
        </p:nvSpPr>
        <p:spPr>
          <a:xfrm>
            <a:off x="2199181" y="467434"/>
            <a:ext cx="4132794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my husband.</a:t>
            </a:r>
            <a:endParaRPr lang="en-AU" sz="4800" dirty="0">
              <a:latin typeface="Century Gothic" panose="020B0502020202020204" pitchFamily="34" charset="0"/>
            </a:endParaRP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736D22BD-4694-E5CD-8198-3A225B8F2CA0}"/>
              </a:ext>
            </a:extLst>
          </p:cNvPr>
          <p:cNvSpPr/>
          <p:nvPr/>
        </p:nvSpPr>
        <p:spPr>
          <a:xfrm>
            <a:off x="6941427" y="1661652"/>
            <a:ext cx="4497130" cy="968303"/>
          </a:xfrm>
          <a:prstGeom prst="wedgeRoundRectCallout">
            <a:avLst>
              <a:gd name="adj1" fmla="val -57137"/>
              <a:gd name="adj2" fmla="val -2959"/>
              <a:gd name="adj3" fmla="val 16667"/>
            </a:avLst>
          </a:prstGeom>
          <a:solidFill>
            <a:srgbClr val="F1F8EC"/>
          </a:solidFill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AU" sz="12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1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07AC562-6106-7F06-A493-4897AFF50E8D}"/>
              </a:ext>
            </a:extLst>
          </p:cNvPr>
          <p:cNvSpPr txBox="1"/>
          <p:nvPr/>
        </p:nvSpPr>
        <p:spPr>
          <a:xfrm>
            <a:off x="6999346" y="1765116"/>
            <a:ext cx="1713683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This is </a:t>
            </a:r>
            <a:endParaRPr lang="en-AU" sz="4800" dirty="0">
              <a:latin typeface="Century Gothic" panose="020B0502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C55A737-7A07-BB06-B060-218BC2D2465A}"/>
              </a:ext>
            </a:extLst>
          </p:cNvPr>
          <p:cNvSpPr txBox="1"/>
          <p:nvPr/>
        </p:nvSpPr>
        <p:spPr>
          <a:xfrm>
            <a:off x="8698570" y="1765913"/>
            <a:ext cx="2636745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my wife.</a:t>
            </a:r>
            <a:endParaRPr lang="en-AU" sz="4800" dirty="0">
              <a:latin typeface="Century Gothic" panose="020B0502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45707E3-921B-A42A-8484-D8132E69EAD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255" y="1661652"/>
            <a:ext cx="1836172" cy="458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42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2827225-8E63-0547-73EB-C8704173B9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820" y="1579061"/>
            <a:ext cx="1901174" cy="4751928"/>
          </a:xfrm>
          <a:prstGeom prst="rect">
            <a:avLst/>
          </a:prstGeom>
        </p:spPr>
      </p:pic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7B85FDCC-184A-A447-9081-465175E4581B}"/>
              </a:ext>
            </a:extLst>
          </p:cNvPr>
          <p:cNvSpPr/>
          <p:nvPr/>
        </p:nvSpPr>
        <p:spPr>
          <a:xfrm>
            <a:off x="432909" y="407254"/>
            <a:ext cx="6125205" cy="1071716"/>
          </a:xfrm>
          <a:prstGeom prst="wedgeRoundRectCallout">
            <a:avLst>
              <a:gd name="adj1" fmla="val 15437"/>
              <a:gd name="adj2" fmla="val 70156"/>
              <a:gd name="adj3" fmla="val 16667"/>
            </a:avLst>
          </a:prstGeom>
          <a:solidFill>
            <a:srgbClr val="F1F8EC"/>
          </a:solidFill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AU" sz="12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1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A18B702-C592-BB9B-595D-4A43DDCE7ED2}"/>
              </a:ext>
            </a:extLst>
          </p:cNvPr>
          <p:cNvSpPr txBox="1"/>
          <p:nvPr/>
        </p:nvSpPr>
        <p:spPr>
          <a:xfrm>
            <a:off x="485498" y="467434"/>
            <a:ext cx="1713683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This is </a:t>
            </a:r>
            <a:endParaRPr lang="en-AU" sz="4800" dirty="0"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FFC7C9-3E9F-38E9-2AB3-6BBB9DB64C78}"/>
              </a:ext>
            </a:extLst>
          </p:cNvPr>
          <p:cNvSpPr txBox="1"/>
          <p:nvPr/>
        </p:nvSpPr>
        <p:spPr>
          <a:xfrm>
            <a:off x="2199181" y="467434"/>
            <a:ext cx="4191788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my daughter.</a:t>
            </a:r>
            <a:endParaRPr lang="en-AU" sz="4800" dirty="0">
              <a:latin typeface="Century Gothic" panose="020B0502020202020204" pitchFamily="34" charset="0"/>
            </a:endParaRP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736D22BD-4694-E5CD-8198-3A225B8F2CA0}"/>
              </a:ext>
            </a:extLst>
          </p:cNvPr>
          <p:cNvSpPr/>
          <p:nvPr/>
        </p:nvSpPr>
        <p:spPr>
          <a:xfrm>
            <a:off x="6990951" y="3429000"/>
            <a:ext cx="4788457" cy="968303"/>
          </a:xfrm>
          <a:prstGeom prst="wedgeRoundRectCallout">
            <a:avLst>
              <a:gd name="adj1" fmla="val -57548"/>
              <a:gd name="adj2" fmla="val -45606"/>
              <a:gd name="adj3" fmla="val 16667"/>
            </a:avLst>
          </a:prstGeom>
          <a:solidFill>
            <a:srgbClr val="F1F8EC"/>
          </a:solidFill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AU" sz="12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1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07AC562-6106-7F06-A493-4897AFF50E8D}"/>
              </a:ext>
            </a:extLst>
          </p:cNvPr>
          <p:cNvSpPr txBox="1"/>
          <p:nvPr/>
        </p:nvSpPr>
        <p:spPr>
          <a:xfrm>
            <a:off x="7065873" y="3497652"/>
            <a:ext cx="1713683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This is </a:t>
            </a:r>
            <a:endParaRPr lang="en-AU" sz="4800" dirty="0">
              <a:latin typeface="Century Gothic" panose="020B0502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C55A737-7A07-BB06-B060-218BC2D2465A}"/>
              </a:ext>
            </a:extLst>
          </p:cNvPr>
          <p:cNvSpPr txBox="1"/>
          <p:nvPr/>
        </p:nvSpPr>
        <p:spPr>
          <a:xfrm>
            <a:off x="8779556" y="3497652"/>
            <a:ext cx="2962487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my mum.</a:t>
            </a:r>
            <a:endParaRPr lang="en-AU" sz="4800" dirty="0">
              <a:latin typeface="Century Gothic" panose="020B0502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C74177A-EADD-3868-6FF6-F15C820BD19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8341" y="2880852"/>
            <a:ext cx="1297453" cy="3216396"/>
          </a:xfrm>
          <a:prstGeom prst="rect">
            <a:avLst/>
          </a:prstGeom>
        </p:spPr>
      </p:pic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9EAA6764-125B-6AB4-8F28-4CB8A26B2089}"/>
              </a:ext>
            </a:extLst>
          </p:cNvPr>
          <p:cNvSpPr/>
          <p:nvPr/>
        </p:nvSpPr>
        <p:spPr>
          <a:xfrm>
            <a:off x="5548342" y="1613963"/>
            <a:ext cx="5394962" cy="1071716"/>
          </a:xfrm>
          <a:prstGeom prst="wedgeRoundRectCallout">
            <a:avLst>
              <a:gd name="adj1" fmla="val -64024"/>
              <a:gd name="adj2" fmla="val -3239"/>
              <a:gd name="adj3" fmla="val 16667"/>
            </a:avLst>
          </a:prstGeom>
          <a:solidFill>
            <a:srgbClr val="F1F8EC"/>
          </a:solidFill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AU" sz="12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1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B98F4F9-7BCC-1D3E-2B91-743947DB9729}"/>
              </a:ext>
            </a:extLst>
          </p:cNvPr>
          <p:cNvSpPr txBox="1"/>
          <p:nvPr/>
        </p:nvSpPr>
        <p:spPr>
          <a:xfrm>
            <a:off x="5701273" y="1734322"/>
            <a:ext cx="1713683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I am</a:t>
            </a:r>
            <a:endParaRPr lang="en-AU" sz="4800" dirty="0">
              <a:latin typeface="Century Gothic" panose="020B0502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272C9CE-D472-8B89-2AEC-ACED48F1008C}"/>
              </a:ext>
            </a:extLst>
          </p:cNvPr>
          <p:cNvSpPr txBox="1"/>
          <p:nvPr/>
        </p:nvSpPr>
        <p:spPr>
          <a:xfrm>
            <a:off x="7167569" y="1733525"/>
            <a:ext cx="3640768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her mother.</a:t>
            </a:r>
            <a:endParaRPr lang="en-AU" sz="48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5335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0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2827225-8E63-0547-73EB-C8704173B9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0712" y="1613963"/>
            <a:ext cx="1901174" cy="4751928"/>
          </a:xfrm>
          <a:prstGeom prst="rect">
            <a:avLst/>
          </a:prstGeom>
        </p:spPr>
      </p:pic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7B85FDCC-184A-A447-9081-465175E4581B}"/>
              </a:ext>
            </a:extLst>
          </p:cNvPr>
          <p:cNvSpPr/>
          <p:nvPr/>
        </p:nvSpPr>
        <p:spPr>
          <a:xfrm>
            <a:off x="432909" y="407254"/>
            <a:ext cx="4275085" cy="1071716"/>
          </a:xfrm>
          <a:prstGeom prst="wedgeRoundRectCallout">
            <a:avLst>
              <a:gd name="adj1" fmla="val 29237"/>
              <a:gd name="adj2" fmla="val 74743"/>
              <a:gd name="adj3" fmla="val 16667"/>
            </a:avLst>
          </a:prstGeom>
          <a:solidFill>
            <a:srgbClr val="F1F8EC"/>
          </a:solidFill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AU" sz="12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1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A18B702-C592-BB9B-595D-4A43DDCE7ED2}"/>
              </a:ext>
            </a:extLst>
          </p:cNvPr>
          <p:cNvSpPr txBox="1"/>
          <p:nvPr/>
        </p:nvSpPr>
        <p:spPr>
          <a:xfrm>
            <a:off x="485498" y="467434"/>
            <a:ext cx="1713683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This is </a:t>
            </a:r>
            <a:endParaRPr lang="en-AU" sz="4800" dirty="0"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FFC7C9-3E9F-38E9-2AB3-6BBB9DB64C78}"/>
              </a:ext>
            </a:extLst>
          </p:cNvPr>
          <p:cNvSpPr txBox="1"/>
          <p:nvPr/>
        </p:nvSpPr>
        <p:spPr>
          <a:xfrm>
            <a:off x="2199181" y="467434"/>
            <a:ext cx="2508813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my son.</a:t>
            </a:r>
            <a:endParaRPr lang="en-AU" sz="4800" dirty="0">
              <a:latin typeface="Century Gothic" panose="020B0502020202020204" pitchFamily="34" charset="0"/>
            </a:endParaRP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736D22BD-4694-E5CD-8198-3A225B8F2CA0}"/>
              </a:ext>
            </a:extLst>
          </p:cNvPr>
          <p:cNvSpPr/>
          <p:nvPr/>
        </p:nvSpPr>
        <p:spPr>
          <a:xfrm>
            <a:off x="6558114" y="4087762"/>
            <a:ext cx="2989009" cy="968303"/>
          </a:xfrm>
          <a:prstGeom prst="wedgeRoundRectCallout">
            <a:avLst>
              <a:gd name="adj1" fmla="val -60837"/>
              <a:gd name="adj2" fmla="val -38498"/>
              <a:gd name="adj3" fmla="val 16667"/>
            </a:avLst>
          </a:prstGeom>
          <a:solidFill>
            <a:srgbClr val="F1F8EC"/>
          </a:solidFill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AU" sz="12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1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C55A737-7A07-BB06-B060-218BC2D2465A}"/>
              </a:ext>
            </a:extLst>
          </p:cNvPr>
          <p:cNvSpPr txBox="1"/>
          <p:nvPr/>
        </p:nvSpPr>
        <p:spPr>
          <a:xfrm>
            <a:off x="6665621" y="4156414"/>
            <a:ext cx="2793012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my mum</a:t>
            </a:r>
            <a:endParaRPr lang="en-AU" sz="4800" dirty="0">
              <a:latin typeface="Century Gothic" panose="020B0502020202020204" pitchFamily="34" charset="0"/>
            </a:endParaRP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9EAA6764-125B-6AB4-8F28-4CB8A26B2089}"/>
              </a:ext>
            </a:extLst>
          </p:cNvPr>
          <p:cNvSpPr/>
          <p:nvPr/>
        </p:nvSpPr>
        <p:spPr>
          <a:xfrm>
            <a:off x="5548342" y="1613963"/>
            <a:ext cx="5394962" cy="1071716"/>
          </a:xfrm>
          <a:prstGeom prst="wedgeRoundRectCallout">
            <a:avLst>
              <a:gd name="adj1" fmla="val -64024"/>
              <a:gd name="adj2" fmla="val -3239"/>
              <a:gd name="adj3" fmla="val 16667"/>
            </a:avLst>
          </a:prstGeom>
          <a:solidFill>
            <a:srgbClr val="F1F8EC"/>
          </a:solidFill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AU" sz="12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1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B98F4F9-7BCC-1D3E-2B91-743947DB9729}"/>
              </a:ext>
            </a:extLst>
          </p:cNvPr>
          <p:cNvSpPr txBox="1"/>
          <p:nvPr/>
        </p:nvSpPr>
        <p:spPr>
          <a:xfrm>
            <a:off x="5701273" y="1734322"/>
            <a:ext cx="1713683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I am</a:t>
            </a:r>
            <a:endParaRPr lang="en-AU" sz="4800" dirty="0">
              <a:latin typeface="Century Gothic" panose="020B0502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272C9CE-D472-8B89-2AEC-ACED48F1008C}"/>
              </a:ext>
            </a:extLst>
          </p:cNvPr>
          <p:cNvSpPr txBox="1"/>
          <p:nvPr/>
        </p:nvSpPr>
        <p:spPr>
          <a:xfrm>
            <a:off x="7167569" y="1733525"/>
            <a:ext cx="3640768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his mother.</a:t>
            </a:r>
            <a:endParaRPr lang="en-AU" sz="4800" dirty="0">
              <a:latin typeface="Century Gothic" panose="020B0502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019403-D261-8F9E-A86E-153FD3FE98D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305403" y="3637935"/>
            <a:ext cx="883094" cy="242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977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3" grpId="0" animBg="1"/>
      <p:bldP spid="10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7B85FDCC-184A-A447-9081-465175E4581B}"/>
              </a:ext>
            </a:extLst>
          </p:cNvPr>
          <p:cNvSpPr/>
          <p:nvPr/>
        </p:nvSpPr>
        <p:spPr>
          <a:xfrm>
            <a:off x="348122" y="332964"/>
            <a:ext cx="8032664" cy="1071716"/>
          </a:xfrm>
          <a:prstGeom prst="wedgeRoundRectCallout">
            <a:avLst>
              <a:gd name="adj1" fmla="val -22263"/>
              <a:gd name="adj2" fmla="val 87588"/>
              <a:gd name="adj3" fmla="val 16667"/>
            </a:avLst>
          </a:prstGeom>
          <a:solidFill>
            <a:srgbClr val="F1F8EC"/>
          </a:solidFill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AU" sz="12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1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A18B702-C592-BB9B-595D-4A43DDCE7ED2}"/>
              </a:ext>
            </a:extLst>
          </p:cNvPr>
          <p:cNvSpPr txBox="1"/>
          <p:nvPr/>
        </p:nvSpPr>
        <p:spPr>
          <a:xfrm>
            <a:off x="550898" y="489471"/>
            <a:ext cx="1713683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This is </a:t>
            </a:r>
            <a:endParaRPr lang="en-AU" sz="4800" dirty="0"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FFC7C9-3E9F-38E9-2AB3-6BBB9DB64C78}"/>
              </a:ext>
            </a:extLst>
          </p:cNvPr>
          <p:cNvSpPr txBox="1"/>
          <p:nvPr/>
        </p:nvSpPr>
        <p:spPr>
          <a:xfrm>
            <a:off x="2264581" y="453323"/>
            <a:ext cx="6116205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our granddaughter.</a:t>
            </a:r>
            <a:endParaRPr lang="en-AU" sz="4800" dirty="0">
              <a:latin typeface="Century Gothic" panose="020B0502020202020204" pitchFamily="34" charset="0"/>
            </a:endParaRPr>
          </a:p>
        </p:txBody>
      </p:sp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736D22BD-4694-E5CD-8198-3A225B8F2CA0}"/>
              </a:ext>
            </a:extLst>
          </p:cNvPr>
          <p:cNvSpPr/>
          <p:nvPr/>
        </p:nvSpPr>
        <p:spPr>
          <a:xfrm>
            <a:off x="4859184" y="1683289"/>
            <a:ext cx="7175499" cy="1964480"/>
          </a:xfrm>
          <a:prstGeom prst="wedgeRoundRectCallout">
            <a:avLst>
              <a:gd name="adj1" fmla="val -51783"/>
              <a:gd name="adj2" fmla="val 24308"/>
              <a:gd name="adj3" fmla="val 16667"/>
            </a:avLst>
          </a:prstGeom>
          <a:solidFill>
            <a:srgbClr val="F1F8EC"/>
          </a:solidFill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AU" sz="12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1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07AC562-6106-7F06-A493-4897AFF50E8D}"/>
              </a:ext>
            </a:extLst>
          </p:cNvPr>
          <p:cNvSpPr txBox="1"/>
          <p:nvPr/>
        </p:nvSpPr>
        <p:spPr>
          <a:xfrm>
            <a:off x="4915431" y="1827207"/>
            <a:ext cx="1713683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This is </a:t>
            </a:r>
            <a:endParaRPr lang="en-AU" sz="4800" dirty="0">
              <a:latin typeface="Century Gothic" panose="020B0502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C55A737-7A07-BB06-B060-218BC2D2465A}"/>
              </a:ext>
            </a:extLst>
          </p:cNvPr>
          <p:cNvSpPr txBox="1"/>
          <p:nvPr/>
        </p:nvSpPr>
        <p:spPr>
          <a:xfrm>
            <a:off x="6572867" y="1808339"/>
            <a:ext cx="5321990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my grandmother</a:t>
            </a:r>
            <a:endParaRPr lang="en-AU" sz="4800" dirty="0">
              <a:latin typeface="Century Gothic" panose="020B0502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507642-21BA-42F1-5535-123C709EA0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86244" y="1973329"/>
            <a:ext cx="1713683" cy="425638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4C7E86D-6166-85FF-EEEE-F18517B6956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5727" y="3013321"/>
            <a:ext cx="1297453" cy="321639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2B23590-4DDC-29EE-2C51-7974823C056E}"/>
              </a:ext>
            </a:extLst>
          </p:cNvPr>
          <p:cNvSpPr txBox="1"/>
          <p:nvPr/>
        </p:nvSpPr>
        <p:spPr>
          <a:xfrm>
            <a:off x="4915431" y="2716084"/>
            <a:ext cx="6372001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and my grandfather.</a:t>
            </a:r>
            <a:endParaRPr lang="en-AU" sz="4800" dirty="0">
              <a:latin typeface="Century Gothic" panose="020B0502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AAE634E-E203-877E-C915-48AF249D5B8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97" y="1683289"/>
            <a:ext cx="2336283" cy="46764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82828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peech Bubble: Rectangle with Corners Rounded 6">
            <a:extLst>
              <a:ext uri="{FF2B5EF4-FFF2-40B4-BE49-F238E27FC236}">
                <a16:creationId xmlns:a16="http://schemas.microsoft.com/office/drawing/2014/main" id="{7B85FDCC-184A-A447-9081-465175E4581B}"/>
              </a:ext>
            </a:extLst>
          </p:cNvPr>
          <p:cNvSpPr/>
          <p:nvPr/>
        </p:nvSpPr>
        <p:spPr>
          <a:xfrm>
            <a:off x="348122" y="332964"/>
            <a:ext cx="6280992" cy="1071716"/>
          </a:xfrm>
          <a:prstGeom prst="wedgeRoundRectCallout">
            <a:avLst>
              <a:gd name="adj1" fmla="val -22263"/>
              <a:gd name="adj2" fmla="val 87588"/>
              <a:gd name="adj3" fmla="val 16667"/>
            </a:avLst>
          </a:prstGeom>
          <a:solidFill>
            <a:srgbClr val="F1F8EC"/>
          </a:solidFill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AU" sz="12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1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A18B702-C592-BB9B-595D-4A43DDCE7ED2}"/>
              </a:ext>
            </a:extLst>
          </p:cNvPr>
          <p:cNvSpPr txBox="1"/>
          <p:nvPr/>
        </p:nvSpPr>
        <p:spPr>
          <a:xfrm>
            <a:off x="550898" y="489471"/>
            <a:ext cx="1713683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This is </a:t>
            </a:r>
            <a:endParaRPr lang="en-AU" sz="4800" dirty="0">
              <a:latin typeface="Century Gothic" panose="020B0502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FFC7C9-3E9F-38E9-2AB3-6BBB9DB64C78}"/>
              </a:ext>
            </a:extLst>
          </p:cNvPr>
          <p:cNvSpPr txBox="1"/>
          <p:nvPr/>
        </p:nvSpPr>
        <p:spPr>
          <a:xfrm>
            <a:off x="2264582" y="453323"/>
            <a:ext cx="4308286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our grandson.</a:t>
            </a:r>
            <a:endParaRPr lang="en-AU" sz="4800" dirty="0">
              <a:latin typeface="Century Gothic" panose="020B0502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507642-21BA-42F1-5535-123C709EA0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986244" y="2014568"/>
            <a:ext cx="1713683" cy="4256388"/>
          </a:xfrm>
          <a:prstGeom prst="rect">
            <a:avLst/>
          </a:prstGeom>
        </p:spPr>
      </p:pic>
      <p:sp>
        <p:nvSpPr>
          <p:cNvPr id="11" name="Speech Bubble: Rectangle with Corners Rounded 10">
            <a:extLst>
              <a:ext uri="{FF2B5EF4-FFF2-40B4-BE49-F238E27FC236}">
                <a16:creationId xmlns:a16="http://schemas.microsoft.com/office/drawing/2014/main" id="{736D22BD-4694-E5CD-8198-3A225B8F2CA0}"/>
              </a:ext>
            </a:extLst>
          </p:cNvPr>
          <p:cNvSpPr/>
          <p:nvPr/>
        </p:nvSpPr>
        <p:spPr>
          <a:xfrm>
            <a:off x="5247841" y="2723409"/>
            <a:ext cx="5452679" cy="1964480"/>
          </a:xfrm>
          <a:prstGeom prst="wedgeRoundRectCallout">
            <a:avLst>
              <a:gd name="adj1" fmla="val -55570"/>
              <a:gd name="adj2" fmla="val 21805"/>
              <a:gd name="adj3" fmla="val 16667"/>
            </a:avLst>
          </a:prstGeom>
          <a:solidFill>
            <a:srgbClr val="F1F8EC"/>
          </a:solidFill>
          <a:ln w="9525" cap="flat" cmpd="sng" algn="ctr">
            <a:solidFill>
              <a:sysClr val="window" lastClr="FFFFFF">
                <a:lumMod val="50000"/>
              </a:sysClr>
            </a:solidFill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AU" sz="12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14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C55A737-7A07-BB06-B060-218BC2D2465A}"/>
              </a:ext>
            </a:extLst>
          </p:cNvPr>
          <p:cNvSpPr txBox="1"/>
          <p:nvPr/>
        </p:nvSpPr>
        <p:spPr>
          <a:xfrm>
            <a:off x="5378530" y="2896267"/>
            <a:ext cx="4316076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my grandma</a:t>
            </a:r>
            <a:endParaRPr lang="en-AU" sz="4800" dirty="0">
              <a:latin typeface="Century Gothic" panose="020B0502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2B23590-4DDC-29EE-2C51-7974823C056E}"/>
              </a:ext>
            </a:extLst>
          </p:cNvPr>
          <p:cNvSpPr txBox="1"/>
          <p:nvPr/>
        </p:nvSpPr>
        <p:spPr>
          <a:xfrm>
            <a:off x="5304089" y="3727264"/>
            <a:ext cx="5314750" cy="830997"/>
          </a:xfrm>
          <a:prstGeom prst="rect">
            <a:avLst/>
          </a:prstGeom>
          <a:solidFill>
            <a:srgbClr val="F1F8EC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4800" dirty="0">
                <a:latin typeface="Century Gothic" panose="020B0502020202020204" pitchFamily="34" charset="0"/>
              </a:rPr>
              <a:t>and my grandpa</a:t>
            </a:r>
            <a:endParaRPr lang="en-AU" sz="4800" dirty="0">
              <a:latin typeface="Century Gothic" panose="020B0502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0FDC2E0-1E96-D883-22E1-A87BA05903C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32337" y="3705649"/>
            <a:ext cx="883094" cy="242665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6671E57-C740-C18B-3227-7807EDAC3FD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40" y="1773044"/>
            <a:ext cx="2313876" cy="463163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06936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  <p:bldP spid="13" grpId="0" animBg="1"/>
      <p:bldP spid="1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00BEB37582DDE4D98B83805C8AF2229" ma:contentTypeVersion="15" ma:contentTypeDescription="Create a new document." ma:contentTypeScope="" ma:versionID="3ef21793851eb58a4936ff9505dad622">
  <xsd:schema xmlns:xsd="http://www.w3.org/2001/XMLSchema" xmlns:xs="http://www.w3.org/2001/XMLSchema" xmlns:p="http://schemas.microsoft.com/office/2006/metadata/properties" xmlns:ns2="d8603767-82d9-465b-9f3c-863fe8da4363" xmlns:ns3="c9f4cb74-93ac-4ba2-99c4-4379acff2210" targetNamespace="http://schemas.microsoft.com/office/2006/metadata/properties" ma:root="true" ma:fieldsID="37de5ecd8281cf85840f564b8a2ff9de" ns2:_="" ns3:_="">
    <xsd:import namespace="d8603767-82d9-465b-9f3c-863fe8da4363"/>
    <xsd:import namespace="c9f4cb74-93ac-4ba2-99c4-4379acff221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LengthInSeconds" minOccurs="0"/>
                <xsd:element ref="ns2:MediaServiceSearchPropertie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603767-82d9-465b-9f3c-863fe8da436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b6bc5901-2b8a-4541-9588-e755208e6f1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4cb74-93ac-4ba2-99c4-4379acff2210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3ecd2c83-928b-4870-a402-fb30d68f05d3}" ma:internalName="TaxCatchAll" ma:showField="CatchAllData" ma:web="c9f4cb74-93ac-4ba2-99c4-4379acff221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8603767-82d9-465b-9f3c-863fe8da4363">
      <Terms xmlns="http://schemas.microsoft.com/office/infopath/2007/PartnerControls"/>
    </lcf76f155ced4ddcb4097134ff3c332f>
    <TaxCatchAll xmlns="c9f4cb74-93ac-4ba2-99c4-4379acff2210" xsi:nil="true"/>
  </documentManagement>
</p:properties>
</file>

<file path=customXml/itemProps1.xml><?xml version="1.0" encoding="utf-8"?>
<ds:datastoreItem xmlns:ds="http://schemas.openxmlformats.org/officeDocument/2006/customXml" ds:itemID="{A63B26BA-A785-4D5E-B06A-44E10507B900}"/>
</file>

<file path=customXml/itemProps2.xml><?xml version="1.0" encoding="utf-8"?>
<ds:datastoreItem xmlns:ds="http://schemas.openxmlformats.org/officeDocument/2006/customXml" ds:itemID="{871C0F84-A5EF-4614-ADD5-D2F645A1109B}"/>
</file>

<file path=customXml/itemProps3.xml><?xml version="1.0" encoding="utf-8"?>
<ds:datastoreItem xmlns:ds="http://schemas.openxmlformats.org/officeDocument/2006/customXml" ds:itemID="{024623A4-F6E4-4BDC-8A5A-F149099B5129}"/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135</Words>
  <Application>Microsoft Office PowerPoint</Application>
  <PresentationFormat>Widescreen</PresentationFormat>
  <Paragraphs>91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Sue Paull</dc:creator>
  <cp:lastModifiedBy>Sue Paull</cp:lastModifiedBy>
  <cp:revision>7</cp:revision>
  <dcterms:created xsi:type="dcterms:W3CDTF">2023-12-04T23:53:31Z</dcterms:created>
  <dcterms:modified xsi:type="dcterms:W3CDTF">2024-06-11T22:44:28Z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0x010100900BEB37582DDE4D98B83805C8AF2229</vt:lpwstr>
  </property>
</Properties>
</file>