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15" r:id="rId3"/>
    <p:sldId id="270" r:id="rId4"/>
    <p:sldId id="272" r:id="rId5"/>
    <p:sldId id="314" r:id="rId6"/>
    <p:sldId id="316" r:id="rId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BEF"/>
    <a:srgbClr val="005A9E"/>
    <a:srgbClr val="E7F5FB"/>
    <a:srgbClr val="FFF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2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openxmlformats.org/officeDocument/2006/relationships/customXml" Target="../customXml/item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Relationship Id="rId14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32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76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95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3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5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77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9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38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2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06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4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2460-F606-463F-9EA5-D7699720E05D}" type="datetimeFigureOut">
              <a:rPr lang="en-AU" smtClean="0"/>
              <a:t>30/11/2023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059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0892" y="727910"/>
            <a:ext cx="5317232" cy="238760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txBody>
          <a:bodyPr anchor="ctr">
            <a:normAutofit/>
          </a:bodyPr>
          <a:lstStyle/>
          <a:p>
            <a:r>
              <a:rPr lang="en-GB" sz="96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Sport</a:t>
            </a:r>
            <a:endParaRPr lang="en-AU" sz="9600" dirty="0">
              <a:solidFill>
                <a:schemeClr val="accent6">
                  <a:lumMod val="50000"/>
                </a:schemeClr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A7E83A-66AD-B646-CCC4-1578FA249F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2496" y="3115510"/>
            <a:ext cx="2235418" cy="36236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16C4AA-8FEC-E5B5-886D-9A91A9D417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4608" y="0"/>
            <a:ext cx="2353465" cy="333900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929C346-8A56-FE63-135C-C2CED1B8E91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958" y="3786767"/>
            <a:ext cx="2353465" cy="261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579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61688" y="4950685"/>
            <a:ext cx="322075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soccer</a:t>
            </a:r>
            <a:endParaRPr lang="en-AU" sz="7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146" y="545432"/>
            <a:ext cx="6353709" cy="4491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1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762346" y="5035955"/>
            <a:ext cx="321754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cricket</a:t>
            </a:r>
            <a:endParaRPr lang="en-AU" sz="7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2107" y="866275"/>
            <a:ext cx="3767786" cy="398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7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50306" y="5297209"/>
            <a:ext cx="249138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footy</a:t>
            </a:r>
            <a:endParaRPr lang="en-AU" sz="7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7937" y="360462"/>
            <a:ext cx="3096126" cy="5018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83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252828" y="5208553"/>
            <a:ext cx="328808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netball</a:t>
            </a:r>
            <a:endParaRPr lang="en-AU" sz="7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3237" y="454579"/>
            <a:ext cx="3425527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959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885163" y="4903692"/>
            <a:ext cx="276550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7200" dirty="0">
                <a:solidFill>
                  <a:schemeClr val="accent6">
                    <a:lumMod val="50000"/>
                  </a:schemeClr>
                </a:solidFill>
                <a:latin typeface="Century Gothic" panose="020B0502020202020204" pitchFamily="34" charset="0"/>
              </a:rPr>
              <a:t>tennis</a:t>
            </a:r>
            <a:endParaRPr lang="en-AU" sz="72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668" y="753979"/>
            <a:ext cx="3620664" cy="4026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73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2" ma:contentTypeDescription="Create a new document." ma:contentTypeScope="" ma:versionID="092a5d8b3cf76bc76032ab4f6fc800f4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6a251d6c9c9701e4f4ff49231b3ef92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Props1.xml><?xml version="1.0" encoding="utf-8"?>
<ds:datastoreItem xmlns:ds="http://schemas.openxmlformats.org/officeDocument/2006/customXml" ds:itemID="{B32715B9-6EC6-43EF-8BA7-B4327F78A3EA}"/>
</file>

<file path=customXml/itemProps2.xml><?xml version="1.0" encoding="utf-8"?>
<ds:datastoreItem xmlns:ds="http://schemas.openxmlformats.org/officeDocument/2006/customXml" ds:itemID="{03188D54-D2D5-4D1A-B5F2-B32B9CF89A32}"/>
</file>

<file path=customXml/itemProps3.xml><?xml version="1.0" encoding="utf-8"?>
<ds:datastoreItem xmlns:ds="http://schemas.openxmlformats.org/officeDocument/2006/customXml" ds:itemID="{5B0E4D86-012C-429A-8BC8-5D9B9A00EE3D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254</TotalTime>
  <Words>6</Words>
  <Application>Microsoft Office PowerPoint</Application>
  <PresentationFormat>Widescreen</PresentationFormat>
  <Paragraphs>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Century Gothic</vt:lpstr>
      <vt:lpstr>Office Theme</vt:lpstr>
      <vt:lpstr>Sport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 instructions</dc:title>
  <dc:creator>Sue Paull</dc:creator>
  <cp:lastModifiedBy>Sue Paull</cp:lastModifiedBy>
  <cp:revision>33</cp:revision>
  <dcterms:created xsi:type="dcterms:W3CDTF">2023-10-03T00:41:40Z</dcterms:created>
  <dcterms:modified xsi:type="dcterms:W3CDTF">2023-11-30T02:14:47Z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