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6" r:id="rId3"/>
    <p:sldId id="317" r:id="rId4"/>
    <p:sldId id="318" r:id="rId5"/>
    <p:sldId id="319" r:id="rId6"/>
    <p:sldId id="320" r:id="rId7"/>
    <p:sldId id="270" r:id="rId8"/>
    <p:sldId id="272" r:id="rId9"/>
    <p:sldId id="314" r:id="rId10"/>
    <p:sldId id="321" r:id="rId11"/>
    <p:sldId id="315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EF"/>
    <a:srgbClr val="005A9E"/>
    <a:srgbClr val="E7F5FB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70" d="100"/>
          <a:sy n="70" d="100"/>
        </p:scale>
        <p:origin x="9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ustomXml" Target="../customXml/item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5/12/2023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432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5/12/2023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376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5/12/2023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095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5/12/2023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803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5/12/2023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657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5/12/2023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577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5/12/2023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98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5/12/2023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38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5/12/2023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220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5/12/2023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062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5/12/2023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84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2460-F606-463F-9EA5-D7699720E05D}" type="datetimeFigureOut">
              <a:rPr lang="en-AU" smtClean="0"/>
              <a:t>5/12/2023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059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commons.wikimedia.org/wiki/File:Weather-more-clouds.svg" TargetMode="External"/><Relationship Id="rId3" Type="http://schemas.microsoft.com/office/2007/relationships/hdphoto" Target="../media/hdphoto1.wdp"/><Relationship Id="rId7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openclipart.org/detail/193508/rainy-stick-figure-cloud-cluster-by-uroesch-193508" TargetMode="External"/><Relationship Id="rId5" Type="http://schemas.openxmlformats.org/officeDocument/2006/relationships/image" Target="../media/image2.png"/><Relationship Id="rId4" Type="http://schemas.openxmlformats.org/officeDocument/2006/relationships/hyperlink" Target="https://openclipart.org/detail/208526/sun-icon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openclipart.org/detail/208526/sun-icon" TargetMode="External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pixabay.com/en/cloud-sun-overcast-nature-weather-47591/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creativecommons.org/licenses/by-sa/3.0/" TargetMode="External"/><Relationship Id="rId5" Type="http://schemas.openxmlformats.org/officeDocument/2006/relationships/hyperlink" Target="https://commons.wikimedia.org/wiki/File:Weather-more-clouds.svg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openclipart.org/detail/193508/rainy-stick-figure-cloud-cluster-by-uroesch-193508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clipart.org/detail/22010/weather-symbols:-storm-by-nicubunu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53E38-E2D0-A42A-9B95-BC77C65E2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4829" y="2518967"/>
            <a:ext cx="5812502" cy="2387600"/>
          </a:xfrm>
          <a:prstGeom prst="roundRect">
            <a:avLst/>
          </a:prstGeom>
          <a:solidFill>
            <a:srgbClr val="E7F5FB"/>
          </a:solidFill>
          <a:ln w="38100">
            <a:solidFill>
              <a:schemeClr val="accent2">
                <a:lumMod val="75000"/>
              </a:schemeClr>
            </a:solidFill>
          </a:ln>
        </p:spPr>
        <p:txBody>
          <a:bodyPr anchor="ctr">
            <a:normAutofit/>
          </a:bodyPr>
          <a:lstStyle/>
          <a:p>
            <a:r>
              <a:rPr lang="en-GB" sz="9600" dirty="0">
                <a:solidFill>
                  <a:srgbClr val="005A9E"/>
                </a:solidFill>
                <a:latin typeface="Century Gothic" panose="020B0502020202020204" pitchFamily="34" charset="0"/>
              </a:rPr>
              <a:t>Weather</a:t>
            </a:r>
            <a:endParaRPr lang="en-AU" sz="96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54B9C8-5F19-8B3F-7E4B-EEF275C4BD0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096000" y="133294"/>
            <a:ext cx="2273655" cy="22670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9CF2B78-62D3-F586-F57E-5697F662DE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7783909" y="3834064"/>
            <a:ext cx="2558758" cy="23807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3FFF583-0212-EB9B-CF73-340530A84F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8925816" y="1385446"/>
            <a:ext cx="2211355" cy="221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579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41230" y="5082081"/>
            <a:ext cx="22044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cold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214" y="778053"/>
            <a:ext cx="4333571" cy="4333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4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713260" y="5025329"/>
            <a:ext cx="457689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 </a:t>
            </a:r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very cold</a:t>
            </a:r>
            <a:endParaRPr lang="en-AU" sz="6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5055" y="752168"/>
            <a:ext cx="4081891" cy="4133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01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78966" y="4686827"/>
            <a:ext cx="305489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sunny</a:t>
            </a:r>
            <a:endParaRPr lang="en-AU" sz="7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353B48E-B794-79BD-008E-D13E3DCEDE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3607" y="970844"/>
            <a:ext cx="3238565" cy="3368520"/>
          </a:xfrm>
          <a:prstGeom prst="rect">
            <a:avLst/>
          </a:prstGeom>
          <a:noFill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44A459B-8973-5CEA-8810-94DD676B827E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3716598" y="970844"/>
            <a:ext cx="3617263" cy="360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73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465585" y="4698758"/>
            <a:ext cx="326082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cloudy</a:t>
            </a:r>
            <a:endParaRPr lang="en-AU" sz="7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F949D7-F229-0A25-15C8-8D77207E9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094376" y="1439519"/>
            <a:ext cx="4475583" cy="311426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F3FF309-508B-4781-701C-13E2C860F7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1362269" y="251927"/>
            <a:ext cx="5253135" cy="525313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C839D52-0907-ABAC-A564-EA961FAECE0E}"/>
              </a:ext>
            </a:extLst>
          </p:cNvPr>
          <p:cNvSpPr txBox="1"/>
          <p:nvPr/>
        </p:nvSpPr>
        <p:spPr>
          <a:xfrm>
            <a:off x="2817000" y="7008000"/>
            <a:ext cx="6858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900">
                <a:hlinkClick r:id="rId5" tooltip="https://commons.wikimedia.org/wiki/File:Weather-more-clouds.svg"/>
              </a:rPr>
              <a:t>This Photo</a:t>
            </a:r>
            <a:r>
              <a:rPr lang="en-AU" sz="900"/>
              <a:t> by Unknown Author is licensed under </a:t>
            </a:r>
            <a:r>
              <a:rPr lang="en-AU" sz="900">
                <a:hlinkClick r:id="rId6" tooltip="https://creativecommons.org/licenses/by-sa/3.0/"/>
              </a:rPr>
              <a:t>CC BY-SA</a:t>
            </a:r>
            <a:endParaRPr lang="en-AU" sz="900"/>
          </a:p>
        </p:txBody>
      </p:sp>
    </p:spTree>
    <p:extLst>
      <p:ext uri="{BB962C8B-B14F-4D97-AF65-F5344CB8AC3E}">
        <p14:creationId xmlns:p14="http://schemas.microsoft.com/office/powerpoint/2010/main" val="125949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20016" y="4857379"/>
            <a:ext cx="233429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rainy</a:t>
            </a:r>
            <a:endParaRPr lang="en-AU" sz="7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2303" y="1220806"/>
            <a:ext cx="3023420" cy="298256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3BCF402-C611-8507-383A-0D50786198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767397" y="800292"/>
            <a:ext cx="4480261" cy="416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28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69332" y="4773404"/>
            <a:ext cx="282801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windy</a:t>
            </a:r>
            <a:endParaRPr lang="en-AU" sz="7200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603" y="550506"/>
            <a:ext cx="5002147" cy="40642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5430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4AC2C36-16A4-E171-4680-5E9968F603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3333966" y="1234060"/>
            <a:ext cx="3454077" cy="328712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419207" y="4719483"/>
            <a:ext cx="30989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stormy</a:t>
            </a:r>
            <a:endParaRPr lang="en-AU" sz="7200" dirty="0"/>
          </a:p>
        </p:txBody>
      </p:sp>
      <p:pic>
        <p:nvPicPr>
          <p:cNvPr id="5" name="Picture 4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400" y="1004578"/>
            <a:ext cx="4159045" cy="374608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4087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73279" y="4775722"/>
            <a:ext cx="272542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warm</a:t>
            </a:r>
            <a:endParaRPr lang="en-AU" sz="7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169C49-D756-2B43-A307-08797EDD20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192" y="1110343"/>
            <a:ext cx="4410123" cy="3461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7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914248" y="5042081"/>
            <a:ext cx="166423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hot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084" y="667194"/>
            <a:ext cx="3891767" cy="4005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83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076699" y="4953003"/>
            <a:ext cx="380264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very hot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2013" y="704668"/>
            <a:ext cx="4248335" cy="4248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95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0BEB37582DDE4D98B83805C8AF2229" ma:contentTypeVersion="12" ma:contentTypeDescription="Create a new document." ma:contentTypeScope="" ma:versionID="092a5d8b3cf76bc76032ab4f6fc800f4">
  <xsd:schema xmlns:xsd="http://www.w3.org/2001/XMLSchema" xmlns:xs="http://www.w3.org/2001/XMLSchema" xmlns:p="http://schemas.microsoft.com/office/2006/metadata/properties" xmlns:ns2="d8603767-82d9-465b-9f3c-863fe8da4363" xmlns:ns3="c9f4cb74-93ac-4ba2-99c4-4379acff2210" targetNamespace="http://schemas.microsoft.com/office/2006/metadata/properties" ma:root="true" ma:fieldsID="6a251d6c9c9701e4f4ff49231b3ef92e" ns2:_="" ns3:_="">
    <xsd:import namespace="d8603767-82d9-465b-9f3c-863fe8da4363"/>
    <xsd:import namespace="c9f4cb74-93ac-4ba2-99c4-4379acff22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603767-82d9-465b-9f3c-863fe8da43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b6bc5901-2b8a-4541-9588-e755208e6f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4cb74-93ac-4ba2-99c4-4379acff221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ecd2c83-928b-4870-a402-fb30d68f05d3}" ma:internalName="TaxCatchAll" ma:showField="CatchAllData" ma:web="c9f4cb74-93ac-4ba2-99c4-4379acff2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603767-82d9-465b-9f3c-863fe8da4363">
      <Terms xmlns="http://schemas.microsoft.com/office/infopath/2007/PartnerControls"/>
    </lcf76f155ced4ddcb4097134ff3c332f>
    <TaxCatchAll xmlns="c9f4cb74-93ac-4ba2-99c4-4379acff2210" xsi:nil="true"/>
  </documentManagement>
</p:properties>
</file>

<file path=customXml/itemProps1.xml><?xml version="1.0" encoding="utf-8"?>
<ds:datastoreItem xmlns:ds="http://schemas.openxmlformats.org/officeDocument/2006/customXml" ds:itemID="{CA343403-13C6-4218-B8B8-12DF0CBD04F6}"/>
</file>

<file path=customXml/itemProps2.xml><?xml version="1.0" encoding="utf-8"?>
<ds:datastoreItem xmlns:ds="http://schemas.openxmlformats.org/officeDocument/2006/customXml" ds:itemID="{ED4F5E84-4A81-485A-860B-85DC638B598E}"/>
</file>

<file path=customXml/itemProps3.xml><?xml version="1.0" encoding="utf-8"?>
<ds:datastoreItem xmlns:ds="http://schemas.openxmlformats.org/officeDocument/2006/customXml" ds:itemID="{8F4792C5-2B61-4303-9C98-E0792276CCE2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292</TotalTime>
  <Words>24</Words>
  <Application>Microsoft Office PowerPoint</Application>
  <PresentationFormat>Widescreen</PresentationFormat>
  <Paragraphs>12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Century Gothic</vt:lpstr>
      <vt:lpstr>Office Theme</vt:lpstr>
      <vt:lpstr>Weather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 instructions</dc:title>
  <dc:creator>Sue Paull</dc:creator>
  <cp:lastModifiedBy>Sue Paull</cp:lastModifiedBy>
  <cp:revision>36</cp:revision>
  <dcterms:created xsi:type="dcterms:W3CDTF">2023-10-03T00:41:40Z</dcterms:created>
  <dcterms:modified xsi:type="dcterms:W3CDTF">2023-12-04T23:58:39Z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0x010100900BEB37582DDE4D98B83805C8AF2229</vt:lpwstr>
  </property>
</Properties>
</file>