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313" r:id="rId4"/>
    <p:sldId id="272" r:id="rId5"/>
    <p:sldId id="310" r:id="rId6"/>
    <p:sldId id="308" r:id="rId7"/>
    <p:sldId id="309" r:id="rId8"/>
    <p:sldId id="312" r:id="rId9"/>
    <p:sldId id="311" r:id="rId10"/>
    <p:sldId id="31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9E"/>
    <a:srgbClr val="FFFBEF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88759" y="839015"/>
            <a:ext cx="8029330" cy="238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GB" sz="8800" dirty="0">
                <a:solidFill>
                  <a:srgbClr val="005A9E"/>
                </a:solidFill>
                <a:latin typeface="Century Gothic" panose="020B0502020202020204" pitchFamily="34" charset="0"/>
              </a:rPr>
              <a:t>Jobs at home</a:t>
            </a:r>
            <a:endParaRPr lang="en-AU" sz="88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66FADB-0645-912B-3C1B-585881EA7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911" y="3226615"/>
            <a:ext cx="7522479" cy="348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51519" y="4970314"/>
            <a:ext cx="98251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do  some  homework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2459" y="258148"/>
            <a:ext cx="4600307" cy="4600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5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92142" y="5203906"/>
            <a:ext cx="32508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cook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546" y="570725"/>
            <a:ext cx="4876810" cy="487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53951" y="4917066"/>
            <a:ext cx="83135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clean  the  house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5564" y="740605"/>
            <a:ext cx="5299616" cy="395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53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502229" y="4642653"/>
            <a:ext cx="97411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work  in  the  garden</a:t>
            </a:r>
            <a:endParaRPr lang="en-AU" sz="7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66" y="281204"/>
            <a:ext cx="6010668" cy="467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3676" y="5069737"/>
            <a:ext cx="64175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cut  the  grass</a:t>
            </a:r>
            <a:endParaRPr lang="en-AU" sz="72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412756" y="5323395"/>
            <a:ext cx="51330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sz="6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61" y="1066800"/>
            <a:ext cx="5133079" cy="3847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10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56516" y="4765042"/>
            <a:ext cx="6580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wash  the  car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2736" y="892629"/>
            <a:ext cx="7286529" cy="3604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591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31029" y="4997338"/>
            <a:ext cx="66340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do  the  dishes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149" y="532285"/>
            <a:ext cx="2981702" cy="430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94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978017" y="5013906"/>
            <a:ext cx="742561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do the washing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1600" y="968608"/>
            <a:ext cx="5448800" cy="39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23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472612" y="4745412"/>
            <a:ext cx="83322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do  the  shopping</a:t>
            </a:r>
            <a:endParaRPr lang="en-AU"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CDF680-DD23-DB2A-7CC3-B017A9CE1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6482" y="373667"/>
            <a:ext cx="3379036" cy="451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099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528CE511-B22C-4F1D-93AD-846A3B24A43E}"/>
</file>

<file path=customXml/itemProps2.xml><?xml version="1.0" encoding="utf-8"?>
<ds:datastoreItem xmlns:ds="http://schemas.openxmlformats.org/officeDocument/2006/customXml" ds:itemID="{8DCAD40C-1366-4061-839E-95113B4AAAC5}"/>
</file>

<file path=customXml/itemProps3.xml><?xml version="1.0" encoding="utf-8"?>
<ds:datastoreItem xmlns:ds="http://schemas.openxmlformats.org/officeDocument/2006/customXml" ds:itemID="{790D589D-A0D1-47DF-8C3A-138E1E9B2678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274</TotalTime>
  <Words>29</Words>
  <Application>Microsoft Office PowerPoint</Application>
  <PresentationFormat>Widescreen</PresentationFormat>
  <Paragraphs>10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Office Theme</vt:lpstr>
      <vt:lpstr>Jobs at home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35</cp:revision>
  <dcterms:created xsi:type="dcterms:W3CDTF">2023-10-03T00:41:40Z</dcterms:created>
  <dcterms:modified xsi:type="dcterms:W3CDTF">2023-11-30T01:55:25Z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