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70" r:id="rId3"/>
    <p:sldId id="271" r:id="rId4"/>
    <p:sldId id="272" r:id="rId5"/>
    <p:sldId id="275" r:id="rId6"/>
    <p:sldId id="307" r:id="rId7"/>
    <p:sldId id="302" r:id="rId8"/>
    <p:sldId id="306" r:id="rId9"/>
    <p:sldId id="304" r:id="rId10"/>
    <p:sldId id="305" r:id="rId11"/>
    <p:sldId id="297" r:id="rId12"/>
    <p:sldId id="273" r:id="rId13"/>
    <p:sldId id="294" r:id="rId14"/>
    <p:sldId id="295" r:id="rId15"/>
    <p:sldId id="298" r:id="rId16"/>
    <p:sldId id="303" r:id="rId17"/>
    <p:sldId id="300" r:id="rId1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BEF"/>
    <a:srgbClr val="005A9E"/>
    <a:srgbClr val="E7F5FB"/>
    <a:srgbClr val="FFFA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69" autoAdjust="0"/>
    <p:restoredTop sz="94660"/>
  </p:normalViewPr>
  <p:slideViewPr>
    <p:cSldViewPr snapToGrid="0">
      <p:cViewPr varScale="1">
        <p:scale>
          <a:sx n="82" d="100"/>
          <a:sy n="82" d="100"/>
        </p:scale>
        <p:origin x="600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20803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customXml" Target="../customXml/item3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customXml" Target="../customXml/item2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customXml" Target="../customXml/item1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9E2460-F606-463F-9EA5-D7699720E05D}" type="datetimeFigureOut">
              <a:rPr lang="en-AU" smtClean="0"/>
              <a:t>3/12/2023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44810-73F1-44A4-A2D2-6A2D6FFA732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9943291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9E2460-F606-463F-9EA5-D7699720E05D}" type="datetimeFigureOut">
              <a:rPr lang="en-AU" smtClean="0"/>
              <a:t>3/12/2023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44810-73F1-44A4-A2D2-6A2D6FFA732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837652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9E2460-F606-463F-9EA5-D7699720E05D}" type="datetimeFigureOut">
              <a:rPr lang="en-AU" smtClean="0"/>
              <a:t>3/12/2023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44810-73F1-44A4-A2D2-6A2D6FFA732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409505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9E2460-F606-463F-9EA5-D7699720E05D}" type="datetimeFigureOut">
              <a:rPr lang="en-AU" smtClean="0"/>
              <a:t>3/12/2023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44810-73F1-44A4-A2D2-6A2D6FFA732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380394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9E2460-F606-463F-9EA5-D7699720E05D}" type="datetimeFigureOut">
              <a:rPr lang="en-AU" smtClean="0"/>
              <a:t>3/12/2023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44810-73F1-44A4-A2D2-6A2D6FFA732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465738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9E2460-F606-463F-9EA5-D7699720E05D}" type="datetimeFigureOut">
              <a:rPr lang="en-AU" smtClean="0"/>
              <a:t>3/12/2023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44810-73F1-44A4-A2D2-6A2D6FFA732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557761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9E2460-F606-463F-9EA5-D7699720E05D}" type="datetimeFigureOut">
              <a:rPr lang="en-AU" smtClean="0"/>
              <a:t>3/12/2023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44810-73F1-44A4-A2D2-6A2D6FFA732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8009845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9E2460-F606-463F-9EA5-D7699720E05D}" type="datetimeFigureOut">
              <a:rPr lang="en-AU" smtClean="0"/>
              <a:t>3/12/2023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44810-73F1-44A4-A2D2-6A2D6FFA732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783888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9E2460-F606-463F-9EA5-D7699720E05D}" type="datetimeFigureOut">
              <a:rPr lang="en-AU" smtClean="0"/>
              <a:t>3/12/2023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44810-73F1-44A4-A2D2-6A2D6FFA732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6922014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9E2460-F606-463F-9EA5-D7699720E05D}" type="datetimeFigureOut">
              <a:rPr lang="en-AU" smtClean="0"/>
              <a:t>3/12/2023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44810-73F1-44A4-A2D2-6A2D6FFA732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8700623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9E2460-F606-463F-9EA5-D7699720E05D}" type="datetimeFigureOut">
              <a:rPr lang="en-AU" smtClean="0"/>
              <a:t>3/12/2023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44810-73F1-44A4-A2D2-6A2D6FFA732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38463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AE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9E2460-F606-463F-9EA5-D7699720E05D}" type="datetimeFigureOut">
              <a:rPr lang="en-AU" smtClean="0"/>
              <a:t>3/12/2023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644810-73F1-44A4-A2D2-6A2D6FFA732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205902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B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753E38-E2D0-A42A-9B95-BC77C65E2DE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07707" y="912822"/>
            <a:ext cx="10990244" cy="2754109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chemeClr val="accent6">
                <a:lumMod val="50000"/>
              </a:schemeClr>
            </a:solidFill>
          </a:ln>
        </p:spPr>
        <p:txBody>
          <a:bodyPr anchor="ctr">
            <a:normAutofit fontScale="90000"/>
          </a:bodyPr>
          <a:lstStyle/>
          <a:p>
            <a:r>
              <a:rPr lang="en-GB" sz="8000" dirty="0">
                <a:solidFill>
                  <a:srgbClr val="005A9E"/>
                </a:solidFill>
                <a:latin typeface="Century Gothic" panose="020B0502020202020204" pitchFamily="34" charset="0"/>
              </a:rPr>
              <a:t>What do you like doing in your free time</a:t>
            </a:r>
            <a:r>
              <a:rPr lang="en-GB" sz="8000" dirty="0">
                <a:solidFill>
                  <a:srgbClr val="005A9E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?</a:t>
            </a:r>
            <a:endParaRPr lang="en-AU" sz="8000" dirty="0">
              <a:solidFill>
                <a:srgbClr val="005A9E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5E35030-0E16-4A3D-72B0-6B4D6B41000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8661" y="4339805"/>
            <a:ext cx="3650333" cy="228242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488C7E0-3E37-6697-BFEB-6D3714EA399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2102" y="3951003"/>
            <a:ext cx="1772944" cy="276703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CE1D62C-768A-458C-766B-24BB453309A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2569" y="4434289"/>
            <a:ext cx="2772158" cy="22438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157995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2179989" y="4893701"/>
            <a:ext cx="8711039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sz="7200" dirty="0">
                <a:solidFill>
                  <a:srgbClr val="005A9E"/>
                </a:solidFill>
                <a:latin typeface="Century Gothic" panose="020B0502020202020204" pitchFamily="34" charset="0"/>
              </a:rPr>
              <a:t>using social media</a:t>
            </a:r>
            <a:endParaRPr lang="en-AU" sz="72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4554" y="642672"/>
            <a:ext cx="4985406" cy="40352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5463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2448023" y="4972849"/>
            <a:ext cx="7936788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sz="7200" dirty="0">
                <a:solidFill>
                  <a:srgbClr val="005A9E"/>
                </a:solidFill>
                <a:latin typeface="Century Gothic" panose="020B0502020202020204" pitchFamily="34" charset="0"/>
              </a:rPr>
              <a:t>going to the park</a:t>
            </a:r>
            <a:endParaRPr lang="en-AU" sz="72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0576" y="256849"/>
            <a:ext cx="6670848" cy="4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3253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2092716" y="4933318"/>
            <a:ext cx="8956298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sz="7200" dirty="0">
                <a:solidFill>
                  <a:srgbClr val="005A9E"/>
                </a:solidFill>
                <a:latin typeface="Century Gothic" panose="020B0502020202020204" pitchFamily="34" charset="0"/>
              </a:rPr>
              <a:t>going to the beach</a:t>
            </a:r>
            <a:endParaRPr lang="en-AU" sz="72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7577" y="412922"/>
            <a:ext cx="6875549" cy="42990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9352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2893416" y="4933318"/>
            <a:ext cx="7209025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sz="7200" dirty="0">
                <a:solidFill>
                  <a:srgbClr val="005A9E"/>
                </a:solidFill>
                <a:latin typeface="Century Gothic" panose="020B0502020202020204" pitchFamily="34" charset="0"/>
              </a:rPr>
              <a:t>going to a cafe</a:t>
            </a:r>
            <a:endParaRPr lang="en-AU" sz="72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8618" y="339012"/>
            <a:ext cx="6774764" cy="44700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4676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2229441" y="4767943"/>
            <a:ext cx="773311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sz="7200" dirty="0">
                <a:solidFill>
                  <a:srgbClr val="005A9E"/>
                </a:solidFill>
                <a:latin typeface="Century Gothic" panose="020B0502020202020204" pitchFamily="34" charset="0"/>
              </a:rPr>
              <a:t>going to the city</a:t>
            </a:r>
            <a:endParaRPr lang="en-AU" sz="72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0311" y="623095"/>
            <a:ext cx="7491378" cy="4144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7083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3257513" y="5157421"/>
            <a:ext cx="6186309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sz="7200" dirty="0">
                <a:solidFill>
                  <a:srgbClr val="005A9E"/>
                </a:solidFill>
                <a:latin typeface="Century Gothic" panose="020B0502020202020204" pitchFamily="34" charset="0"/>
              </a:rPr>
              <a:t>playing  sport</a:t>
            </a:r>
            <a:endParaRPr lang="en-AU" sz="72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2529" y="225421"/>
            <a:ext cx="3476275" cy="493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6059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3397473" y="5185245"/>
            <a:ext cx="6186309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sz="7200" dirty="0">
                <a:solidFill>
                  <a:srgbClr val="005A9E"/>
                </a:solidFill>
                <a:latin typeface="Century Gothic" panose="020B0502020202020204" pitchFamily="34" charset="0"/>
              </a:rPr>
              <a:t>playing  sport</a:t>
            </a:r>
            <a:endParaRPr lang="en-AU" sz="72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3270" y="562429"/>
            <a:ext cx="6925460" cy="48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1558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644195" y="4852128"/>
            <a:ext cx="9611927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sz="7200" dirty="0">
                <a:solidFill>
                  <a:srgbClr val="005A9E"/>
                </a:solidFill>
                <a:latin typeface="Century Gothic" panose="020B0502020202020204" pitchFamily="34" charset="0"/>
              </a:rPr>
              <a:t>playing video games</a:t>
            </a:r>
            <a:endParaRPr lang="en-AU" sz="72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2643" y="805543"/>
            <a:ext cx="5946714" cy="37237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28967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4773479" y="5119930"/>
            <a:ext cx="433319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sz="7200" dirty="0">
                <a:solidFill>
                  <a:srgbClr val="005A9E"/>
                </a:solidFill>
                <a:latin typeface="Century Gothic" panose="020B0502020202020204" pitchFamily="34" charset="0"/>
              </a:rPr>
              <a:t>cooking</a:t>
            </a:r>
            <a:endParaRPr lang="en-AU" sz="72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2240" y="397782"/>
            <a:ext cx="4876810" cy="48768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8575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4782344" y="5117147"/>
            <a:ext cx="2949846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sz="7200" dirty="0">
                <a:solidFill>
                  <a:srgbClr val="005A9E"/>
                </a:solidFill>
                <a:latin typeface="Century Gothic" panose="020B0502020202020204" pitchFamily="34" charset="0"/>
              </a:rPr>
              <a:t>fishing</a:t>
            </a:r>
            <a:endParaRPr lang="en-AU" sz="72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3559" y="270588"/>
            <a:ext cx="6700947" cy="47372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9423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3944942" y="5110600"/>
            <a:ext cx="4878259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sz="7200" dirty="0">
                <a:solidFill>
                  <a:srgbClr val="005A9E"/>
                </a:solidFill>
                <a:latin typeface="Century Gothic" panose="020B0502020202020204" pitchFamily="34" charset="0"/>
              </a:rPr>
              <a:t>gardening</a:t>
            </a:r>
            <a:endParaRPr lang="en-AU" sz="72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0666" y="697777"/>
            <a:ext cx="6010668" cy="4678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1839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4099299" y="5214915"/>
            <a:ext cx="4339650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sz="7200" dirty="0">
                <a:solidFill>
                  <a:srgbClr val="005A9E"/>
                </a:solidFill>
                <a:latin typeface="Century Gothic" panose="020B0502020202020204" pitchFamily="34" charset="0"/>
              </a:rPr>
              <a:t>shopping</a:t>
            </a:r>
            <a:endParaRPr lang="en-AU" sz="72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6543" y="339849"/>
            <a:ext cx="2198914" cy="4875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5199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AE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3475324" y="5109306"/>
            <a:ext cx="5719836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sz="7200" dirty="0">
                <a:solidFill>
                  <a:srgbClr val="005A9E"/>
                </a:solidFill>
                <a:latin typeface="Century Gothic" panose="020B0502020202020204" pitchFamily="34" charset="0"/>
              </a:rPr>
              <a:t>watching TV</a:t>
            </a:r>
            <a:endParaRPr lang="en-AU" sz="72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5115" y="283028"/>
            <a:ext cx="6721770" cy="475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8104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986995" y="5083496"/>
            <a:ext cx="8954695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sz="7200" dirty="0">
                <a:solidFill>
                  <a:srgbClr val="005A9E"/>
                </a:solidFill>
                <a:latin typeface="Century Gothic" panose="020B0502020202020204" pitchFamily="34" charset="0"/>
              </a:rPr>
              <a:t>having a barbeque</a:t>
            </a:r>
            <a:endParaRPr lang="en-AU" sz="72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5934" y="465034"/>
            <a:ext cx="2917372" cy="45531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8676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3179115" y="5091614"/>
            <a:ext cx="6266459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sz="7200" dirty="0">
                <a:solidFill>
                  <a:srgbClr val="005A9E"/>
                </a:solidFill>
                <a:latin typeface="Century Gothic" panose="020B0502020202020204" pitchFamily="34" charset="0"/>
              </a:rPr>
              <a:t>visiting friends</a:t>
            </a:r>
            <a:endParaRPr lang="en-AU" sz="72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2684" y="399463"/>
            <a:ext cx="3406631" cy="46921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8402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335974" y="4941355"/>
            <a:ext cx="10172978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sz="7200" dirty="0">
                <a:solidFill>
                  <a:srgbClr val="005A9E"/>
                </a:solidFill>
                <a:latin typeface="Century Gothic" panose="020B0502020202020204" pitchFamily="34" charset="0"/>
              </a:rPr>
              <a:t>talking to family online</a:t>
            </a:r>
            <a:endParaRPr lang="en-AU" sz="72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3953" y="578078"/>
            <a:ext cx="5505402" cy="4189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7418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00BEB37582DDE4D98B83805C8AF2229" ma:contentTypeVersion="12" ma:contentTypeDescription="Create a new document." ma:contentTypeScope="" ma:versionID="092a5d8b3cf76bc76032ab4f6fc800f4">
  <xsd:schema xmlns:xsd="http://www.w3.org/2001/XMLSchema" xmlns:xs="http://www.w3.org/2001/XMLSchema" xmlns:p="http://schemas.microsoft.com/office/2006/metadata/properties" xmlns:ns2="d8603767-82d9-465b-9f3c-863fe8da4363" xmlns:ns3="c9f4cb74-93ac-4ba2-99c4-4379acff2210" targetNamespace="http://schemas.microsoft.com/office/2006/metadata/properties" ma:root="true" ma:fieldsID="6a251d6c9c9701e4f4ff49231b3ef92e" ns2:_="" ns3:_="">
    <xsd:import namespace="d8603767-82d9-465b-9f3c-863fe8da4363"/>
    <xsd:import namespace="c9f4cb74-93ac-4ba2-99c4-4379acff221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8603767-82d9-465b-9f3c-863fe8da436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lcf76f155ced4ddcb4097134ff3c332f" ma:index="16" nillable="true" ma:taxonomy="true" ma:internalName="lcf76f155ced4ddcb4097134ff3c332f" ma:taxonomyFieldName="MediaServiceImageTags" ma:displayName="Image Tags" ma:readOnly="false" ma:fieldId="{5cf76f15-5ced-4ddc-b409-7134ff3c332f}" ma:taxonomyMulti="true" ma:sspId="b6bc5901-2b8a-4541-9588-e755208e6f1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18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9f4cb74-93ac-4ba2-99c4-4379acff2210" elementFormDefault="qualified">
    <xsd:import namespace="http://schemas.microsoft.com/office/2006/documentManagement/types"/>
    <xsd:import namespace="http://schemas.microsoft.com/office/infopath/2007/PartnerControls"/>
    <xsd:element name="TaxCatchAll" ma:index="17" nillable="true" ma:displayName="Taxonomy Catch All Column" ma:hidden="true" ma:list="{3ecd2c83-928b-4870-a402-fb30d68f05d3}" ma:internalName="TaxCatchAll" ma:showField="CatchAllData" ma:web="c9f4cb74-93ac-4ba2-99c4-4379acff221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d8603767-82d9-465b-9f3c-863fe8da4363">
      <Terms xmlns="http://schemas.microsoft.com/office/infopath/2007/PartnerControls"/>
    </lcf76f155ced4ddcb4097134ff3c332f>
    <TaxCatchAll xmlns="c9f4cb74-93ac-4ba2-99c4-4379acff2210" xsi:nil="true"/>
  </documentManagement>
</p:properties>
</file>

<file path=customXml/itemProps1.xml><?xml version="1.0" encoding="utf-8"?>
<ds:datastoreItem xmlns:ds="http://schemas.openxmlformats.org/officeDocument/2006/customXml" ds:itemID="{179272C3-0D26-4E45-AEFD-F883EE3016B1}"/>
</file>

<file path=customXml/itemProps2.xml><?xml version="1.0" encoding="utf-8"?>
<ds:datastoreItem xmlns:ds="http://schemas.openxmlformats.org/officeDocument/2006/customXml" ds:itemID="{80A43FC8-1BB5-4945-85F5-BA90C3F9CD58}"/>
</file>

<file path=customXml/itemProps3.xml><?xml version="1.0" encoding="utf-8"?>
<ds:datastoreItem xmlns:ds="http://schemas.openxmlformats.org/officeDocument/2006/customXml" ds:itemID="{EF67A877-E4E4-4AC1-A74D-92D3741EF19D}"/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235</TotalTime>
  <Words>51</Words>
  <Application>Microsoft Office PowerPoint</Application>
  <PresentationFormat>Widescreen</PresentationFormat>
  <Paragraphs>17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2" baseType="lpstr">
      <vt:lpstr>Arial</vt:lpstr>
      <vt:lpstr>Calibri</vt:lpstr>
      <vt:lpstr>Calibri Light</vt:lpstr>
      <vt:lpstr>Century Gothic</vt:lpstr>
      <vt:lpstr>Office Theme</vt:lpstr>
      <vt:lpstr>What do you like doing in your free time?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Workbook  instructions</dc:title>
  <dc:creator>Sue Paull</dc:creator>
  <cp:lastModifiedBy>Sue Paull</cp:lastModifiedBy>
  <cp:revision>31</cp:revision>
  <dcterms:created xsi:type="dcterms:W3CDTF">2023-10-03T00:41:40Z</dcterms:created>
  <dcterms:modified xsi:type="dcterms:W3CDTF">2023-12-02T19:46:10Z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0x010100900BEB37582DDE4D98B83805C8AF2229</vt:lpwstr>
  </property>
</Properties>
</file>