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69" r:id="rId5"/>
    <p:sldId id="262" r:id="rId6"/>
    <p:sldId id="260" r:id="rId7"/>
    <p:sldId id="261" r:id="rId8"/>
    <p:sldId id="268" r:id="rId9"/>
    <p:sldId id="263" r:id="rId10"/>
    <p:sldId id="258" r:id="rId11"/>
    <p:sldId id="259" r:id="rId12"/>
    <p:sldId id="267" r:id="rId13"/>
    <p:sldId id="264" r:id="rId14"/>
    <p:sldId id="265" r:id="rId15"/>
    <p:sldId id="266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openclipart.org/detail/190161/cyan-highlighter-by-matheod-190161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641" y="727236"/>
            <a:ext cx="10323444" cy="2056333"/>
          </a:xfrm>
          <a:prstGeom prst="roundRect">
            <a:avLst/>
          </a:prstGeom>
          <a:solidFill>
            <a:srgbClr val="E7F5FB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GB" sz="7200" dirty="0">
                <a:latin typeface="Century Gothic" panose="020B0502020202020204" pitchFamily="34" charset="0"/>
              </a:rPr>
              <a:t>Workbook  instructions</a:t>
            </a:r>
            <a:endParaRPr lang="en-AU" sz="7200" dirty="0">
              <a:latin typeface="Century Gothic" panose="020B0502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D4D9663-E47E-3DCD-A6B6-A6E70B43A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926" y="3122702"/>
            <a:ext cx="1105872" cy="146133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7A15039-2AF4-79C6-B00E-3AEF814F6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67726" y="3202331"/>
            <a:ext cx="4167504" cy="14613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3D0241B-005C-D6C5-A38C-3C71C9150F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1349" y="4877176"/>
            <a:ext cx="1321665" cy="163150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493C34C-B7AE-0950-C064-C30F59C308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406" y="3202331"/>
            <a:ext cx="2103164" cy="165553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2762EAC5-A6B5-1D73-61D2-D89A964F6A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5" y="5298569"/>
            <a:ext cx="1708053" cy="121011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8FD7F6E-9407-17B1-C94E-C5FF2A4DB4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1405" y="3081558"/>
            <a:ext cx="1564128" cy="17028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50F3E48-B808-A9D3-DC0B-AE78358FF2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7580" y="4784439"/>
            <a:ext cx="1564128" cy="165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read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B38331-5E5F-9550-6F0E-5FE48CC2B9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901" y="731961"/>
            <a:ext cx="3694310" cy="4022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38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write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C8CC58-DBFA-0B34-CE3A-3A8905C09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579" y="1944983"/>
            <a:ext cx="3944842" cy="2794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76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copy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FB3203-E906-BB6B-CB0E-AC7515210A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2115" y="848225"/>
            <a:ext cx="3877057" cy="373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165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circle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08F67E-1140-F4B4-E6C2-A497BF970E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21" y="655719"/>
            <a:ext cx="3727109" cy="3953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94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tick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sp>
        <p:nvSpPr>
          <p:cNvPr id="2" name="Text Box 125">
            <a:extLst>
              <a:ext uri="{FF2B5EF4-FFF2-40B4-BE49-F238E27FC236}">
                <a16:creationId xmlns:a16="http://schemas.microsoft.com/office/drawing/2014/main" id="{CA5C258A-82EF-DA90-3892-8AF5757E58AC}"/>
              </a:ext>
            </a:extLst>
          </p:cNvPr>
          <p:cNvSpPr txBox="1">
            <a:spLocks/>
          </p:cNvSpPr>
          <p:nvPr/>
        </p:nvSpPr>
        <p:spPr>
          <a:xfrm>
            <a:off x="4623532" y="1580322"/>
            <a:ext cx="2691669" cy="2501348"/>
          </a:xfrm>
          <a:prstGeom prst="rect">
            <a:avLst/>
          </a:prstGeom>
          <a:solidFill>
            <a:sysClr val="window" lastClr="FFFFFF"/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AU" sz="199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 2" panose="05020102010507070707" pitchFamily="18" charset="2"/>
              </a:rPr>
              <a:t></a:t>
            </a:r>
            <a:endParaRPr lang="en-AU" sz="54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A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57132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highlight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4D3405-89DA-F16F-971B-05B011346B33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4834018" y="964096"/>
            <a:ext cx="2954054" cy="362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377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2627722-DEED-52FD-3001-CA2ABBEB58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18871"/>
            <a:ext cx="2827174" cy="3735912"/>
          </a:xfrm>
          <a:prstGeom prst="rect">
            <a:avLst/>
          </a:prstGeom>
        </p:spPr>
      </p:pic>
      <p:sp>
        <p:nvSpPr>
          <p:cNvPr id="6" name="Title 6">
            <a:extLst>
              <a:ext uri="{FF2B5EF4-FFF2-40B4-BE49-F238E27FC236}">
                <a16:creationId xmlns:a16="http://schemas.microsoft.com/office/drawing/2014/main" id="{A2866318-5021-C9E1-B12A-B5D54A098554}"/>
              </a:ext>
            </a:extLst>
          </p:cNvPr>
          <p:cNvSpPr txBox="1">
            <a:spLocks/>
          </p:cNvSpPr>
          <p:nvPr/>
        </p:nvSpPr>
        <p:spPr>
          <a:xfrm>
            <a:off x="642256" y="4913017"/>
            <a:ext cx="10515600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listen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say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C6C7951-869C-8CF7-DF68-944A97E005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3671" y="761942"/>
            <a:ext cx="4084658" cy="415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82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repeat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B684C73-D347-9CDC-49D7-060B7BBECAFE}"/>
              </a:ext>
            </a:extLst>
          </p:cNvPr>
          <p:cNvGrpSpPr/>
          <p:nvPr/>
        </p:nvGrpSpPr>
        <p:grpSpPr>
          <a:xfrm>
            <a:off x="2226688" y="2037519"/>
            <a:ext cx="7738626" cy="2660263"/>
            <a:chOff x="2226688" y="2037519"/>
            <a:chExt cx="7738626" cy="266026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7DFE03BE-5848-1E96-F9F1-7617CDCB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68350" y="2160217"/>
              <a:ext cx="2496964" cy="2537565"/>
            </a:xfrm>
            <a:prstGeom prst="rect">
              <a:avLst/>
            </a:prstGeom>
          </p:spPr>
        </p:pic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32EBBBA-B1EB-F6B1-846F-8E3395CEC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6688" y="2037519"/>
              <a:ext cx="2496964" cy="2537565"/>
            </a:xfrm>
            <a:prstGeom prst="rect">
              <a:avLst/>
            </a:prstGeom>
          </p:spPr>
        </p:pic>
        <p:sp>
          <p:nvSpPr>
            <p:cNvPr id="5" name="Speech Bubble: Rectangle with Corners Rounded 4">
              <a:extLst>
                <a:ext uri="{FF2B5EF4-FFF2-40B4-BE49-F238E27FC236}">
                  <a16:creationId xmlns:a16="http://schemas.microsoft.com/office/drawing/2014/main" id="{2D8D8792-5A39-C880-C956-0F7C36577B93}"/>
                </a:ext>
              </a:extLst>
            </p:cNvPr>
            <p:cNvSpPr/>
            <p:nvPr/>
          </p:nvSpPr>
          <p:spPr>
            <a:xfrm>
              <a:off x="4468876" y="2183520"/>
              <a:ext cx="1116915" cy="917487"/>
            </a:xfrm>
            <a:prstGeom prst="wedgeRoundRectCallout">
              <a:avLst>
                <a:gd name="adj1" fmla="val -47901"/>
                <a:gd name="adj2" fmla="val 71324"/>
                <a:gd name="adj3" fmla="val 16667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5400" b="1" dirty="0">
                  <a:effectLst/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en-AU" sz="3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Speech Bubble: Rectangle with Corners Rounded 5">
              <a:extLst>
                <a:ext uri="{FF2B5EF4-FFF2-40B4-BE49-F238E27FC236}">
                  <a16:creationId xmlns:a16="http://schemas.microsoft.com/office/drawing/2014/main" id="{C35256FD-5893-7F65-013A-125000ABD29E}"/>
                </a:ext>
              </a:extLst>
            </p:cNvPr>
            <p:cNvSpPr/>
            <p:nvPr/>
          </p:nvSpPr>
          <p:spPr>
            <a:xfrm>
              <a:off x="6804573" y="2180430"/>
              <a:ext cx="1116915" cy="917487"/>
            </a:xfrm>
            <a:prstGeom prst="wedgeRoundRectCallout">
              <a:avLst>
                <a:gd name="adj1" fmla="val 28261"/>
                <a:gd name="adj2" fmla="val 72407"/>
                <a:gd name="adj3" fmla="val 16667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en-GB" sz="5400" b="1" dirty="0">
                  <a:effectLst/>
                  <a:latin typeface="Century Gothic" panose="020B050202020202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en-AU" sz="32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841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clap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B30929-9AF8-DC6B-61D3-F83E91AFD9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4130" y="165322"/>
            <a:ext cx="3717233" cy="4588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ask questions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14DBDF-188A-6F9F-C817-37BEE13BEA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156" y="1135912"/>
            <a:ext cx="5145688" cy="3673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0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spell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991FD4-E489-71FD-4708-6E85F8EB8A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450" y="-427265"/>
            <a:ext cx="6665845" cy="6665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48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256" y="4913017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match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EF696F-E397-3E2C-BDC4-99BD05FB5C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340" y="2383521"/>
            <a:ext cx="2544247" cy="1802533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ED024FF-0FAB-5628-3DFC-C6C25E4A1A82}"/>
              </a:ext>
            </a:extLst>
          </p:cNvPr>
          <p:cNvCxnSpPr/>
          <p:nvPr/>
        </p:nvCxnSpPr>
        <p:spPr>
          <a:xfrm>
            <a:off x="3592286" y="4092748"/>
            <a:ext cx="3554963" cy="0"/>
          </a:xfrm>
          <a:prstGeom prst="line">
            <a:avLst/>
          </a:prstGeom>
          <a:ln w="5715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351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03588F87-85A9-B473-3403-41CD14A067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3553" y="4843497"/>
            <a:ext cx="11095857" cy="1325563"/>
          </a:xfrm>
        </p:spPr>
        <p:txBody>
          <a:bodyPr>
            <a:noAutofit/>
          </a:bodyPr>
          <a:lstStyle/>
          <a:p>
            <a:pPr algn="ctr"/>
            <a:r>
              <a:rPr lang="en-GB" sz="8000" dirty="0">
                <a:solidFill>
                  <a:srgbClr val="005A9E"/>
                </a:solidFill>
                <a:latin typeface="Century Gothic" panose="020B0502020202020204" pitchFamily="34" charset="0"/>
              </a:rPr>
              <a:t>work with a  partner</a:t>
            </a:r>
            <a:endParaRPr lang="en-AU" sz="80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E6C1E3-5A2B-E015-04D1-9B8EED8F66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460" y="1351721"/>
            <a:ext cx="4276948" cy="336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094D296D-6F37-4A37-89D3-2925F714187A}"/>
</file>

<file path=customXml/itemProps2.xml><?xml version="1.0" encoding="utf-8"?>
<ds:datastoreItem xmlns:ds="http://schemas.openxmlformats.org/officeDocument/2006/customXml" ds:itemID="{298C216C-7B09-4481-8137-DD008CA738EC}"/>
</file>

<file path=customXml/itemProps3.xml><?xml version="1.0" encoding="utf-8"?>
<ds:datastoreItem xmlns:ds="http://schemas.openxmlformats.org/officeDocument/2006/customXml" ds:itemID="{496D37BB-8C5B-4888-B4C8-798943EC78FF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62</TotalTime>
  <Words>24</Words>
  <Application>Microsoft Office PowerPoint</Application>
  <PresentationFormat>Widescreen</PresentationFormat>
  <Paragraphs>19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Century Gothic</vt:lpstr>
      <vt:lpstr>Office Theme</vt:lpstr>
      <vt:lpstr>Workbook  instructions</vt:lpstr>
      <vt:lpstr>PowerPoint Presentation</vt:lpstr>
      <vt:lpstr>say</vt:lpstr>
      <vt:lpstr>repeat</vt:lpstr>
      <vt:lpstr>clap</vt:lpstr>
      <vt:lpstr>ask questions</vt:lpstr>
      <vt:lpstr>spell</vt:lpstr>
      <vt:lpstr>match</vt:lpstr>
      <vt:lpstr>work with a  partner</vt:lpstr>
      <vt:lpstr>read</vt:lpstr>
      <vt:lpstr>write</vt:lpstr>
      <vt:lpstr>copy</vt:lpstr>
      <vt:lpstr>circle</vt:lpstr>
      <vt:lpstr>tick</vt:lpstr>
      <vt:lpstr>highlight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8</cp:revision>
  <dcterms:created xsi:type="dcterms:W3CDTF">2023-10-03T00:41:40Z</dcterms:created>
  <dcterms:modified xsi:type="dcterms:W3CDTF">2023-11-30T04:03:18Z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