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92" r:id="rId4"/>
    <p:sldId id="288" r:id="rId5"/>
    <p:sldId id="280" r:id="rId6"/>
    <p:sldId id="276" r:id="rId7"/>
    <p:sldId id="291" r:id="rId8"/>
    <p:sldId id="275" r:id="rId9"/>
    <p:sldId id="282" r:id="rId10"/>
    <p:sldId id="270" r:id="rId11"/>
    <p:sldId id="271" r:id="rId12"/>
    <p:sldId id="273" r:id="rId13"/>
    <p:sldId id="279" r:id="rId14"/>
    <p:sldId id="293" r:id="rId15"/>
    <p:sldId id="287" r:id="rId16"/>
    <p:sldId id="278" r:id="rId17"/>
    <p:sldId id="277" r:id="rId18"/>
    <p:sldId id="272" r:id="rId19"/>
    <p:sldId id="281" r:id="rId20"/>
    <p:sldId id="284" r:id="rId21"/>
    <p:sldId id="286" r:id="rId22"/>
    <p:sldId id="283" r:id="rId23"/>
    <p:sldId id="274" r:id="rId24"/>
    <p:sldId id="289" r:id="rId25"/>
    <p:sldId id="290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523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428" y="2106015"/>
            <a:ext cx="6116555" cy="2387600"/>
          </a:xfrm>
          <a:prstGeom prst="roundRect">
            <a:avLst/>
          </a:prstGeom>
          <a:solidFill>
            <a:srgbClr val="E7F5FB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GB" sz="11500" dirty="0">
                <a:solidFill>
                  <a:srgbClr val="005A9E"/>
                </a:solidFill>
                <a:latin typeface="Century Gothic" panose="020B0502020202020204" pitchFamily="34" charset="0"/>
              </a:rPr>
              <a:t>Clothes</a:t>
            </a:r>
            <a:endParaRPr lang="en-AU" sz="115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E6A51D7-5BAC-CEEC-DA90-CC15659F6C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287" y="3843640"/>
            <a:ext cx="2172546" cy="22865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7CC8679-B1B3-8037-3DCC-E62439EC418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810" y="2868011"/>
            <a:ext cx="1313030" cy="9756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3CB9176-A7BF-56E9-0DBC-08D22FC1CA6D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573" y="271259"/>
            <a:ext cx="1933798" cy="2610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FCC9C1-0441-6C82-EB95-C0F1BE13AAD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294" y="541176"/>
            <a:ext cx="1739695" cy="21343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FF386D0-ED1F-4906-53C9-DA83D910F5B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1080" y="3193522"/>
            <a:ext cx="1961022" cy="2936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30" y="4929395"/>
            <a:ext cx="269496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boots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176" y="1439623"/>
            <a:ext cx="3918212" cy="3359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03688" y="4756036"/>
            <a:ext cx="29846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cap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458" y="796413"/>
            <a:ext cx="4331084" cy="3713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42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39208" y="5228847"/>
            <a:ext cx="3713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dress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1633" y="707009"/>
            <a:ext cx="2488734" cy="4521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5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77901" y="4979971"/>
            <a:ext cx="51048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short top</a:t>
            </a:r>
            <a:endParaRPr lang="en-AU" sz="7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BD533-DF30-0E8F-9614-74AA7D614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013" y="1084009"/>
            <a:ext cx="2939974" cy="360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70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68570" y="5045285"/>
            <a:ext cx="4852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long top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8161" y="870155"/>
            <a:ext cx="2815261" cy="402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1300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59879" y="5102941"/>
            <a:ext cx="52281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short skirt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80" b="10281"/>
          <a:stretch/>
        </p:blipFill>
        <p:spPr>
          <a:xfrm>
            <a:off x="4020164" y="737419"/>
            <a:ext cx="4151673" cy="4365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307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53542" y="5157253"/>
            <a:ext cx="492656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long skirt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922" y="606491"/>
            <a:ext cx="2770156" cy="414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65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631234" y="5180551"/>
            <a:ext cx="77910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long cardigan</a:t>
            </a:r>
            <a:endParaRPr lang="en-AU" sz="7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1350" y="502328"/>
            <a:ext cx="2189301" cy="4705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51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73197" y="5129260"/>
            <a:ext cx="36456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coat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48" y="435105"/>
            <a:ext cx="3214447" cy="4605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88228" y="5223221"/>
            <a:ext cx="49638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raincoat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664" y="759482"/>
            <a:ext cx="2164672" cy="446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269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40216" y="4966835"/>
            <a:ext cx="337020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shirt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003" y="437936"/>
            <a:ext cx="4681994" cy="4681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7531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127240" y="4888783"/>
            <a:ext cx="39375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scarf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417" y="768888"/>
            <a:ext cx="2027167" cy="374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54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33783" y="4830682"/>
            <a:ext cx="33244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shoes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862" y="1843548"/>
            <a:ext cx="4588276" cy="2152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81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41371" y="4743271"/>
            <a:ext cx="3921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sandals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9270" y="914400"/>
            <a:ext cx="4193460" cy="359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8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96308" y="4905326"/>
            <a:ext cx="53503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handbag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762" y="835350"/>
            <a:ext cx="2492477" cy="3533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710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58106" y="4828862"/>
            <a:ext cx="73936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shoulder bag</a:t>
            </a:r>
            <a:endParaRPr lang="en-AU" sz="6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2250" y="1334278"/>
            <a:ext cx="4411516" cy="333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9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60235" y="4706545"/>
            <a:ext cx="43442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sun hat 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9694" y="1653927"/>
            <a:ext cx="5192612" cy="277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02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88279" y="5035955"/>
            <a:ext cx="36217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 t-shirt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279" y="929148"/>
            <a:ext cx="3415443" cy="358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5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94095" y="4942649"/>
            <a:ext cx="30249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shorts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670" y="929148"/>
            <a:ext cx="2926660" cy="3482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10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25008" y="5116880"/>
            <a:ext cx="26405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jeans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3110" y="562473"/>
            <a:ext cx="1885779" cy="4554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6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13121" y="5213238"/>
            <a:ext cx="41870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 jacket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155" y="745903"/>
            <a:ext cx="3926289" cy="4253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00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696144" y="5206365"/>
            <a:ext cx="54697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track  pants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182" y="451306"/>
            <a:ext cx="1873636" cy="4708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58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850461" y="4920373"/>
            <a:ext cx="4817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hoodie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7850" y="365854"/>
            <a:ext cx="3379195" cy="482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19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305347" y="4923987"/>
            <a:ext cx="3723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runners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120" y="1076632"/>
            <a:ext cx="3723760" cy="339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16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9C4BB14E-67B9-4EB6-B20C-CEBEDFA10C96}"/>
</file>

<file path=customXml/itemProps2.xml><?xml version="1.0" encoding="utf-8"?>
<ds:datastoreItem xmlns:ds="http://schemas.openxmlformats.org/officeDocument/2006/customXml" ds:itemID="{0E51001C-E611-4545-9A15-4EFF32A36FF9}"/>
</file>

<file path=customXml/itemProps3.xml><?xml version="1.0" encoding="utf-8"?>
<ds:datastoreItem xmlns:ds="http://schemas.openxmlformats.org/officeDocument/2006/customXml" ds:itemID="{7E0FD104-882C-49C3-8483-1D47C4A8C874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208</TotalTime>
  <Words>50</Words>
  <Application>Microsoft Office PowerPoint</Application>
  <PresentationFormat>Widescreen</PresentationFormat>
  <Paragraphs>25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Century Gothic</vt:lpstr>
      <vt:lpstr>Office Theme</vt:lpstr>
      <vt:lpstr>Clothes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26</cp:revision>
  <dcterms:created xsi:type="dcterms:W3CDTF">2023-10-03T00:41:40Z</dcterms:created>
  <dcterms:modified xsi:type="dcterms:W3CDTF">2023-11-30T01:45:54Z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