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0" r:id="rId3"/>
    <p:sldId id="257" r:id="rId4"/>
    <p:sldId id="269" r:id="rId5"/>
    <p:sldId id="262" r:id="rId6"/>
    <p:sldId id="260" r:id="rId7"/>
    <p:sldId id="261" r:id="rId8"/>
    <p:sldId id="268" r:id="rId9"/>
    <p:sldId id="26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9E7"/>
    <a:srgbClr val="FFFBEF"/>
    <a:srgbClr val="FFF6E2"/>
    <a:srgbClr val="FFFDF7"/>
    <a:srgbClr val="FFFAEB"/>
    <a:srgbClr val="005A9E"/>
    <a:srgbClr val="E7F5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77" d="100"/>
          <a:sy n="77" d="100"/>
        </p:scale>
        <p:origin x="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589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27/11/2023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94329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27/11/2023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83765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27/11/2023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40950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27/11/2023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380394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27/11/2023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465738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27/11/2023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55776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27/11/2023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009845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27/11/2023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783888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27/11/2023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922014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27/11/2023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70062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9E2460-F606-463F-9EA5-D7699720E05D}" type="datetimeFigureOut">
              <a:rPr lang="en-AU" smtClean="0"/>
              <a:t>27/11/2023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38463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E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9E2460-F606-463F-9EA5-D7699720E05D}" type="datetimeFigureOut">
              <a:rPr lang="en-AU" smtClean="0"/>
              <a:t>27/11/2023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644810-73F1-44A4-A2D2-6A2D6FFA7321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2059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about:blank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753E38-E2D0-A42A-9B95-BC77C65E2D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144617" y="795131"/>
            <a:ext cx="7470857" cy="263386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0070C0"/>
            </a:solidFill>
          </a:ln>
        </p:spPr>
        <p:txBody>
          <a:bodyPr anchor="ctr">
            <a:normAutofit/>
          </a:bodyPr>
          <a:lstStyle/>
          <a:p>
            <a:r>
              <a:rPr lang="en-GB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An excursion </a:t>
            </a:r>
            <a:br>
              <a:rPr lang="en-GB" sz="7200" dirty="0">
                <a:solidFill>
                  <a:srgbClr val="005A9E"/>
                </a:solidFill>
                <a:latin typeface="Century Gothic" panose="020B0502020202020204" pitchFamily="34" charset="0"/>
              </a:rPr>
            </a:br>
            <a:r>
              <a:rPr lang="en-GB" sz="7200" dirty="0">
                <a:solidFill>
                  <a:srgbClr val="005A9E"/>
                </a:solidFill>
                <a:latin typeface="Century Gothic" panose="020B0502020202020204" pitchFamily="34" charset="0"/>
              </a:rPr>
              <a:t>to the market</a:t>
            </a:r>
            <a:endParaRPr lang="en-AU" sz="7200" dirty="0">
              <a:solidFill>
                <a:srgbClr val="005A9E"/>
              </a:solidFill>
              <a:latin typeface="Century Gothic" panose="020B0502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BD6722-BB4E-90D5-FCBD-07D492AE2D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08" y="2340699"/>
            <a:ext cx="4424328" cy="3940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579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548084" y="5493155"/>
            <a:ext cx="499207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The students </a:t>
            </a:r>
            <a:endParaRPr lang="en-AU" sz="6000" dirty="0"/>
          </a:p>
        </p:txBody>
      </p:sp>
      <p:sp>
        <p:nvSpPr>
          <p:cNvPr id="8" name="Rectangle 7"/>
          <p:cNvSpPr/>
          <p:nvPr/>
        </p:nvSpPr>
        <p:spPr>
          <a:xfrm>
            <a:off x="5432790" y="5493155"/>
            <a:ext cx="265008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get on</a:t>
            </a:r>
            <a:endParaRPr lang="en-AU" sz="6000" dirty="0"/>
          </a:p>
        </p:txBody>
      </p:sp>
      <p:sp>
        <p:nvSpPr>
          <p:cNvPr id="9" name="Rectangle 8"/>
          <p:cNvSpPr/>
          <p:nvPr/>
        </p:nvSpPr>
        <p:spPr>
          <a:xfrm>
            <a:off x="8126432" y="5493155"/>
            <a:ext cx="291938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the bus</a:t>
            </a:r>
            <a:endParaRPr lang="en-AU" sz="6000" dirty="0"/>
          </a:p>
        </p:txBody>
      </p:sp>
      <p:sp>
        <p:nvSpPr>
          <p:cNvPr id="10" name="Rectangle 9"/>
          <p:cNvSpPr/>
          <p:nvPr/>
        </p:nvSpPr>
        <p:spPr>
          <a:xfrm>
            <a:off x="10846888" y="5471918"/>
            <a:ext cx="3978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60BA5B-6771-C995-1A48-F4A2DE7CEC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402" y="606287"/>
            <a:ext cx="7545196" cy="4886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575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00888" y="5493155"/>
            <a:ext cx="189346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They</a:t>
            </a:r>
            <a:endParaRPr lang="en-AU" sz="6000" dirty="0"/>
          </a:p>
        </p:txBody>
      </p:sp>
      <p:sp>
        <p:nvSpPr>
          <p:cNvPr id="8" name="Rectangle 7"/>
          <p:cNvSpPr/>
          <p:nvPr/>
        </p:nvSpPr>
        <p:spPr>
          <a:xfrm>
            <a:off x="2437138" y="5493155"/>
            <a:ext cx="46951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look around</a:t>
            </a:r>
            <a:endParaRPr lang="en-AU" sz="6000" dirty="0"/>
          </a:p>
        </p:txBody>
      </p:sp>
      <p:sp>
        <p:nvSpPr>
          <p:cNvPr id="9" name="Rectangle 8"/>
          <p:cNvSpPr/>
          <p:nvPr/>
        </p:nvSpPr>
        <p:spPr>
          <a:xfrm>
            <a:off x="7132320" y="5493155"/>
            <a:ext cx="451104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the market</a:t>
            </a:r>
            <a:endParaRPr lang="en-AU" sz="6000" dirty="0"/>
          </a:p>
        </p:txBody>
      </p:sp>
      <p:sp>
        <p:nvSpPr>
          <p:cNvPr id="10" name="Rectangle 9"/>
          <p:cNvSpPr/>
          <p:nvPr/>
        </p:nvSpPr>
        <p:spPr>
          <a:xfrm>
            <a:off x="11062252" y="5493155"/>
            <a:ext cx="60935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8F04AB6-77B4-AA7B-9DC3-7F7823EA6D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50917" y="349182"/>
            <a:ext cx="7533660" cy="4942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82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412400" y="5493155"/>
            <a:ext cx="189346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They</a:t>
            </a:r>
            <a:endParaRPr lang="en-AU" sz="6000" dirty="0"/>
          </a:p>
        </p:txBody>
      </p:sp>
      <p:sp>
        <p:nvSpPr>
          <p:cNvPr id="13" name="Rectangle 12"/>
          <p:cNvSpPr/>
          <p:nvPr/>
        </p:nvSpPr>
        <p:spPr>
          <a:xfrm>
            <a:off x="2333902" y="5493155"/>
            <a:ext cx="170715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buy</a:t>
            </a:r>
            <a:endParaRPr lang="en-AU" sz="6000" dirty="0"/>
          </a:p>
        </p:txBody>
      </p:sp>
      <p:sp>
        <p:nvSpPr>
          <p:cNvPr id="14" name="Rectangle 13"/>
          <p:cNvSpPr/>
          <p:nvPr/>
        </p:nvSpPr>
        <p:spPr>
          <a:xfrm>
            <a:off x="3878827" y="5493155"/>
            <a:ext cx="77645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fruit and vegetables </a:t>
            </a:r>
            <a:endParaRPr lang="en-AU" sz="6000" dirty="0"/>
          </a:p>
        </p:txBody>
      </p:sp>
      <p:sp>
        <p:nvSpPr>
          <p:cNvPr id="15" name="Rectangle 14"/>
          <p:cNvSpPr/>
          <p:nvPr/>
        </p:nvSpPr>
        <p:spPr>
          <a:xfrm>
            <a:off x="11273736" y="5493155"/>
            <a:ext cx="3978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8E0E38F-B756-B1FB-F775-958CFD342D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5367" y="1839242"/>
            <a:ext cx="4393695" cy="29506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397AB4A-6CF7-B48F-356B-AB658C9DD1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2763" y="1148706"/>
            <a:ext cx="4089168" cy="4089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416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rgbClr val="ED7D31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560056" y="1984005"/>
            <a:ext cx="2887042" cy="2737474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77864" y="5493155"/>
            <a:ext cx="189346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They</a:t>
            </a:r>
            <a:endParaRPr lang="en-AU" sz="6000" dirty="0"/>
          </a:p>
        </p:txBody>
      </p:sp>
      <p:sp>
        <p:nvSpPr>
          <p:cNvPr id="12" name="Rectangle 11"/>
          <p:cNvSpPr/>
          <p:nvPr/>
        </p:nvSpPr>
        <p:spPr>
          <a:xfrm>
            <a:off x="2600094" y="5493155"/>
            <a:ext cx="164743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buy</a:t>
            </a:r>
            <a:endParaRPr lang="en-AU" sz="6000" dirty="0"/>
          </a:p>
        </p:txBody>
      </p:sp>
      <p:sp>
        <p:nvSpPr>
          <p:cNvPr id="13" name="Rectangle 12"/>
          <p:cNvSpPr/>
          <p:nvPr/>
        </p:nvSpPr>
        <p:spPr>
          <a:xfrm>
            <a:off x="4247527" y="5493155"/>
            <a:ext cx="68874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plants and flowers</a:t>
            </a:r>
            <a:endParaRPr lang="en-AU" sz="6000" dirty="0"/>
          </a:p>
        </p:txBody>
      </p:sp>
      <p:sp>
        <p:nvSpPr>
          <p:cNvPr id="14" name="Rectangle 13"/>
          <p:cNvSpPr/>
          <p:nvPr/>
        </p:nvSpPr>
        <p:spPr>
          <a:xfrm>
            <a:off x="10936090" y="5493155"/>
            <a:ext cx="3978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02F387A-7945-5FCB-020C-783EF7B4CCB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4971" y="499805"/>
            <a:ext cx="2209660" cy="436082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9504773-E963-12A6-03B9-A3E2DF4E7888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0829" y="2898565"/>
            <a:ext cx="1306954" cy="196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025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683638" y="5493155"/>
            <a:ext cx="189346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They</a:t>
            </a:r>
            <a:endParaRPr lang="en-AU" sz="6000" dirty="0"/>
          </a:p>
        </p:txBody>
      </p:sp>
      <p:sp>
        <p:nvSpPr>
          <p:cNvPr id="5" name="Rectangle 4"/>
          <p:cNvSpPr/>
          <p:nvPr/>
        </p:nvSpPr>
        <p:spPr>
          <a:xfrm>
            <a:off x="4634637" y="5493155"/>
            <a:ext cx="17219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buy</a:t>
            </a:r>
            <a:endParaRPr lang="en-AU" sz="6000" dirty="0"/>
          </a:p>
        </p:txBody>
      </p:sp>
      <p:sp>
        <p:nvSpPr>
          <p:cNvPr id="8" name="Rectangle 7"/>
          <p:cNvSpPr/>
          <p:nvPr/>
        </p:nvSpPr>
        <p:spPr>
          <a:xfrm>
            <a:off x="6238553" y="5493155"/>
            <a:ext cx="296443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clothes</a:t>
            </a:r>
            <a:endParaRPr lang="en-AU" sz="6000" dirty="0"/>
          </a:p>
        </p:txBody>
      </p:sp>
      <p:sp>
        <p:nvSpPr>
          <p:cNvPr id="9" name="Rectangle 8"/>
          <p:cNvSpPr/>
          <p:nvPr/>
        </p:nvSpPr>
        <p:spPr>
          <a:xfrm>
            <a:off x="8888025" y="5509849"/>
            <a:ext cx="3978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0D45B4-6467-728E-0BAC-785180F7BB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1670" y="968098"/>
            <a:ext cx="1848659" cy="137015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15C0C15-F736-2B02-FFAD-5890340032E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30414" y="603256"/>
            <a:ext cx="1769369" cy="209983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9DC0291-85CC-B139-DA35-F39B565DE0D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6553" y="2695753"/>
            <a:ext cx="1981204" cy="265176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F3730A5E-0706-F79B-6EDB-E7B1C3DAD281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144" y="349182"/>
            <a:ext cx="2069596" cy="295549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FACDF3A-AB25-9D10-AE5D-CB5BBBB26C3B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0418" y="3028653"/>
            <a:ext cx="2069596" cy="2173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708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9043" y="613972"/>
            <a:ext cx="2601436" cy="202041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525" y="2706970"/>
            <a:ext cx="2204954" cy="199100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688" y="1083366"/>
            <a:ext cx="1569498" cy="13362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7527" y="1268741"/>
            <a:ext cx="1636400" cy="202041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1190" y="2892841"/>
            <a:ext cx="1214812" cy="205304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164" y="1261799"/>
            <a:ext cx="1727931" cy="114988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815" y="3027539"/>
            <a:ext cx="2070369" cy="1785809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2845865" y="5493155"/>
            <a:ext cx="189346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They</a:t>
            </a:r>
            <a:endParaRPr lang="en-AU" sz="6000" dirty="0"/>
          </a:p>
        </p:txBody>
      </p:sp>
      <p:sp>
        <p:nvSpPr>
          <p:cNvPr id="17" name="Rectangle 16"/>
          <p:cNvSpPr/>
          <p:nvPr/>
        </p:nvSpPr>
        <p:spPr>
          <a:xfrm>
            <a:off x="4712311" y="5493155"/>
            <a:ext cx="216718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have</a:t>
            </a:r>
            <a:endParaRPr lang="en-AU" sz="6000" dirty="0"/>
          </a:p>
        </p:txBody>
      </p:sp>
      <p:sp>
        <p:nvSpPr>
          <p:cNvPr id="18" name="Rectangle 17"/>
          <p:cNvSpPr/>
          <p:nvPr/>
        </p:nvSpPr>
        <p:spPr>
          <a:xfrm>
            <a:off x="6867224" y="5493155"/>
            <a:ext cx="22655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lunch</a:t>
            </a:r>
            <a:endParaRPr lang="en-AU" sz="6000" dirty="0"/>
          </a:p>
        </p:txBody>
      </p:sp>
      <p:sp>
        <p:nvSpPr>
          <p:cNvPr id="19" name="Rectangle 18"/>
          <p:cNvSpPr/>
          <p:nvPr/>
        </p:nvSpPr>
        <p:spPr>
          <a:xfrm>
            <a:off x="8897095" y="5493155"/>
            <a:ext cx="3978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1948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4174" y="427383"/>
            <a:ext cx="6832723" cy="4939747"/>
          </a:xfrm>
          <a:prstGeom prst="rect">
            <a:avLst/>
          </a:prstGeom>
          <a:ln>
            <a:noFill/>
          </a:ln>
        </p:spPr>
      </p:pic>
      <p:sp>
        <p:nvSpPr>
          <p:cNvPr id="9" name="Rectangle 8"/>
          <p:cNvSpPr/>
          <p:nvPr/>
        </p:nvSpPr>
        <p:spPr>
          <a:xfrm>
            <a:off x="869593" y="5527431"/>
            <a:ext cx="14814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The</a:t>
            </a:r>
            <a:endParaRPr lang="en-AU" sz="6000" dirty="0"/>
          </a:p>
        </p:txBody>
      </p:sp>
      <p:sp>
        <p:nvSpPr>
          <p:cNvPr id="11" name="Rectangle 10"/>
          <p:cNvSpPr/>
          <p:nvPr/>
        </p:nvSpPr>
        <p:spPr>
          <a:xfrm>
            <a:off x="2462974" y="5527431"/>
            <a:ext cx="328888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students</a:t>
            </a:r>
            <a:endParaRPr lang="en-AU" sz="6000" dirty="0"/>
          </a:p>
        </p:txBody>
      </p:sp>
      <p:sp>
        <p:nvSpPr>
          <p:cNvPr id="12" name="Rectangle 11"/>
          <p:cNvSpPr/>
          <p:nvPr/>
        </p:nvSpPr>
        <p:spPr>
          <a:xfrm>
            <a:off x="5899349" y="5527431"/>
            <a:ext cx="51236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speak English</a:t>
            </a:r>
            <a:endParaRPr lang="en-AU" sz="6000" dirty="0"/>
          </a:p>
        </p:txBody>
      </p:sp>
      <p:sp>
        <p:nvSpPr>
          <p:cNvPr id="13" name="Rectangle 12"/>
          <p:cNvSpPr/>
          <p:nvPr/>
        </p:nvSpPr>
        <p:spPr>
          <a:xfrm>
            <a:off x="10772641" y="5527430"/>
            <a:ext cx="3978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13517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B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300189" y="4477492"/>
            <a:ext cx="1893467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They</a:t>
            </a:r>
            <a:endParaRPr lang="en-AU" sz="6000" dirty="0"/>
          </a:p>
        </p:txBody>
      </p:sp>
      <p:sp>
        <p:nvSpPr>
          <p:cNvPr id="8" name="Rectangle 7"/>
          <p:cNvSpPr/>
          <p:nvPr/>
        </p:nvSpPr>
        <p:spPr>
          <a:xfrm>
            <a:off x="4267852" y="4515637"/>
            <a:ext cx="25330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catch</a:t>
            </a:r>
            <a:endParaRPr lang="en-AU" sz="6000" dirty="0"/>
          </a:p>
        </p:txBody>
      </p:sp>
      <p:sp>
        <p:nvSpPr>
          <p:cNvPr id="9" name="Rectangle 8"/>
          <p:cNvSpPr/>
          <p:nvPr/>
        </p:nvSpPr>
        <p:spPr>
          <a:xfrm>
            <a:off x="2428041" y="5536183"/>
            <a:ext cx="73359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back to the centre</a:t>
            </a:r>
            <a:endParaRPr lang="en-AU" sz="6000" dirty="0"/>
          </a:p>
        </p:txBody>
      </p:sp>
      <p:sp>
        <p:nvSpPr>
          <p:cNvPr id="10" name="Rectangle 9"/>
          <p:cNvSpPr/>
          <p:nvPr/>
        </p:nvSpPr>
        <p:spPr>
          <a:xfrm>
            <a:off x="9278023" y="5533172"/>
            <a:ext cx="39786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690815" y="4510754"/>
            <a:ext cx="29850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6000" dirty="0">
                <a:solidFill>
                  <a:srgbClr val="005A9E"/>
                </a:solidFill>
                <a:latin typeface="Century Gothic" panose="020B0502020202020204" pitchFamily="34" charset="0"/>
              </a:rPr>
              <a:t>the bus</a:t>
            </a:r>
            <a:endParaRPr lang="en-AU" sz="6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953FA8B-F502-3C0F-58C2-6A3D400139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00189" y="76240"/>
            <a:ext cx="7115459" cy="4608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39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00BEB37582DDE4D98B83805C8AF2229" ma:contentTypeVersion="12" ma:contentTypeDescription="Create a new document." ma:contentTypeScope="" ma:versionID="092a5d8b3cf76bc76032ab4f6fc800f4">
  <xsd:schema xmlns:xsd="http://www.w3.org/2001/XMLSchema" xmlns:xs="http://www.w3.org/2001/XMLSchema" xmlns:p="http://schemas.microsoft.com/office/2006/metadata/properties" xmlns:ns2="d8603767-82d9-465b-9f3c-863fe8da4363" xmlns:ns3="c9f4cb74-93ac-4ba2-99c4-4379acff2210" targetNamespace="http://schemas.microsoft.com/office/2006/metadata/properties" ma:root="true" ma:fieldsID="6a251d6c9c9701e4f4ff49231b3ef92e" ns2:_="" ns3:_="">
    <xsd:import namespace="d8603767-82d9-465b-9f3c-863fe8da4363"/>
    <xsd:import namespace="c9f4cb74-93ac-4ba2-99c4-4379acff221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603767-82d9-465b-9f3c-863fe8da436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b6bc5901-2b8a-4541-9588-e755208e6f1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4cb74-93ac-4ba2-99c4-4379acff2210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3ecd2c83-928b-4870-a402-fb30d68f05d3}" ma:internalName="TaxCatchAll" ma:showField="CatchAllData" ma:web="c9f4cb74-93ac-4ba2-99c4-4379acff221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d8603767-82d9-465b-9f3c-863fe8da4363">
      <Terms xmlns="http://schemas.microsoft.com/office/infopath/2007/PartnerControls"/>
    </lcf76f155ced4ddcb4097134ff3c332f>
    <TaxCatchAll xmlns="c9f4cb74-93ac-4ba2-99c4-4379acff2210" xsi:nil="true"/>
  </documentManagement>
</p:properties>
</file>

<file path=customXml/itemProps1.xml><?xml version="1.0" encoding="utf-8"?>
<ds:datastoreItem xmlns:ds="http://schemas.openxmlformats.org/officeDocument/2006/customXml" ds:itemID="{1EBBA41D-80F6-4685-ABA0-591904CC35AB}"/>
</file>

<file path=customXml/itemProps2.xml><?xml version="1.0" encoding="utf-8"?>
<ds:datastoreItem xmlns:ds="http://schemas.openxmlformats.org/officeDocument/2006/customXml" ds:itemID="{5F27C59E-3E9E-44AE-B4C2-FBEC20DEEA86}"/>
</file>

<file path=customXml/itemProps3.xml><?xml version="1.0" encoding="utf-8"?>
<ds:datastoreItem xmlns:ds="http://schemas.openxmlformats.org/officeDocument/2006/customXml" ds:itemID="{FF69ABCA-AC18-47E6-9057-90F2928D5A1B}"/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155</TotalTime>
  <Words>53</Words>
  <Application>Microsoft Office PowerPoint</Application>
  <PresentationFormat>Widescreen</PresentationFormat>
  <Paragraphs>34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Office Theme</vt:lpstr>
      <vt:lpstr>An excursion  to the market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Workbook  instructions</dc:title>
  <dc:creator>Sue Paull</dc:creator>
  <cp:lastModifiedBy>Sue Paull</cp:lastModifiedBy>
  <cp:revision>20</cp:revision>
  <dcterms:created xsi:type="dcterms:W3CDTF">2023-10-03T00:41:40Z</dcterms:created>
  <dcterms:modified xsi:type="dcterms:W3CDTF">2023-11-27T08:48:08Z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0x010100900BEB37582DDE4D98B83805C8AF2229</vt:lpwstr>
  </property>
</Properties>
</file>