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322" r:id="rId6"/>
    <p:sldId id="321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649" y="4336026"/>
            <a:ext cx="10424702" cy="1837668"/>
          </a:xfrm>
          <a:prstGeom prst="roundRect">
            <a:avLst/>
          </a:prstGeom>
          <a:solidFill>
            <a:srgbClr val="E7F5FB"/>
          </a:solidFill>
          <a:ln w="28575"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8800" dirty="0">
                <a:solidFill>
                  <a:srgbClr val="005A9E"/>
                </a:solidFill>
                <a:latin typeface="Century Gothic" panose="020B0502020202020204" pitchFamily="34" charset="0"/>
              </a:rPr>
              <a:t>The keyboard</a:t>
            </a:r>
            <a:endParaRPr lang="en-AU" sz="7200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EAF45857-D2C5-1875-84FB-017641AD85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370" y="454342"/>
            <a:ext cx="7795260" cy="3135237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626999" y="3228695"/>
            <a:ext cx="162000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5CB55A-A5C2-898F-8876-C02856E5C6A1}"/>
              </a:ext>
            </a:extLst>
          </p:cNvPr>
          <p:cNvSpPr/>
          <p:nvPr/>
        </p:nvSpPr>
        <p:spPr>
          <a:xfrm>
            <a:off x="8929973" y="3185105"/>
            <a:ext cx="833438" cy="862764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AE98821-2B64-447D-0D37-5354C2C58D33}"/>
              </a:ext>
            </a:extLst>
          </p:cNvPr>
          <p:cNvGrpSpPr/>
          <p:nvPr/>
        </p:nvGrpSpPr>
        <p:grpSpPr>
          <a:xfrm>
            <a:off x="1187567" y="5427752"/>
            <a:ext cx="9816865" cy="1015663"/>
            <a:chOff x="409485" y="5435326"/>
            <a:chExt cx="9816865" cy="101566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64E8FC-6682-FDAE-6B78-53733F9E943A}"/>
                </a:ext>
              </a:extLst>
            </p:cNvPr>
            <p:cNvSpPr/>
            <p:nvPr/>
          </p:nvSpPr>
          <p:spPr>
            <a:xfrm>
              <a:off x="409485" y="5435326"/>
              <a:ext cx="981686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Type </a:t>
              </a:r>
              <a:r>
                <a:rPr lang="en-AU" sz="60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?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-   </a:t>
              </a:r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Hold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         </a:t>
              </a:r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and     .</a:t>
              </a:r>
              <a:endParaRPr lang="en-AU" sz="4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6B9E06F-C447-FC42-EF2A-6878AD56B8BB}"/>
                </a:ext>
              </a:extLst>
            </p:cNvPr>
            <p:cNvSpPr/>
            <p:nvPr/>
          </p:nvSpPr>
          <p:spPr>
            <a:xfrm>
              <a:off x="5616492" y="5481492"/>
              <a:ext cx="1710969" cy="92333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Shift</a:t>
              </a:r>
              <a:endParaRPr lang="en-AU" sz="5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3B0F933-5AC4-9BFB-2C9E-64E4E068C0BB}"/>
                </a:ext>
              </a:extLst>
            </p:cNvPr>
            <p:cNvSpPr txBox="1"/>
            <p:nvPr/>
          </p:nvSpPr>
          <p:spPr>
            <a:xfrm>
              <a:off x="8985329" y="5505846"/>
              <a:ext cx="858417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?</a:t>
              </a:r>
              <a:endParaRPr lang="en-A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156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3696644" y="3967975"/>
            <a:ext cx="3741385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DDA059-2833-E049-6145-2DE340A2C139}"/>
              </a:ext>
            </a:extLst>
          </p:cNvPr>
          <p:cNvSpPr/>
          <p:nvPr/>
        </p:nvSpPr>
        <p:spPr>
          <a:xfrm>
            <a:off x="781641" y="5186115"/>
            <a:ext cx="4449076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Spacebar</a:t>
            </a:r>
            <a:endParaRPr lang="en-AU" sz="6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0CD85D-64D9-47F4-CAAB-E845C5B79A68}"/>
              </a:ext>
            </a:extLst>
          </p:cNvPr>
          <p:cNvSpPr/>
          <p:nvPr/>
        </p:nvSpPr>
        <p:spPr>
          <a:xfrm>
            <a:off x="5713261" y="5278448"/>
            <a:ext cx="5399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rgbClr val="005A9E"/>
                </a:solidFill>
                <a:latin typeface="Century Gothic" panose="020B0502020202020204" pitchFamily="34" charset="0"/>
              </a:rPr>
              <a:t>Make a space.</a:t>
            </a:r>
            <a:endParaRPr lang="en-AU" sz="5400" dirty="0"/>
          </a:p>
        </p:txBody>
      </p:sp>
    </p:spTree>
    <p:extLst>
      <p:ext uri="{BB962C8B-B14F-4D97-AF65-F5344CB8AC3E}">
        <p14:creationId xmlns:p14="http://schemas.microsoft.com/office/powerpoint/2010/main" val="124099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041785-DC5B-6696-494C-5480A89D332B}"/>
              </a:ext>
            </a:extLst>
          </p:cNvPr>
          <p:cNvSpPr/>
          <p:nvPr/>
        </p:nvSpPr>
        <p:spPr>
          <a:xfrm>
            <a:off x="3696644" y="3967975"/>
            <a:ext cx="3741385" cy="864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AB5CDE-15A3-A213-FA95-3816B84FABE5}"/>
              </a:ext>
            </a:extLst>
          </p:cNvPr>
          <p:cNvSpPr/>
          <p:nvPr/>
        </p:nvSpPr>
        <p:spPr>
          <a:xfrm>
            <a:off x="355122" y="5373401"/>
            <a:ext cx="110898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What’s   your   name</a:t>
            </a:r>
            <a:r>
              <a:rPr lang="en-AU" sz="6000" dirty="0">
                <a:solidFill>
                  <a:srgbClr val="005A9E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?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3D579A2-4026-E6E5-7824-E1B0C0F4F512}"/>
              </a:ext>
            </a:extLst>
          </p:cNvPr>
          <p:cNvCxnSpPr>
            <a:cxnSpLocks/>
          </p:cNvCxnSpPr>
          <p:nvPr/>
        </p:nvCxnSpPr>
        <p:spPr>
          <a:xfrm>
            <a:off x="4776647" y="4831975"/>
            <a:ext cx="0" cy="9928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BDB9DF5-6BCF-BCD3-19AB-66B6E645B4BB}"/>
              </a:ext>
            </a:extLst>
          </p:cNvPr>
          <p:cNvCxnSpPr>
            <a:cxnSpLocks/>
          </p:cNvCxnSpPr>
          <p:nvPr/>
        </p:nvCxnSpPr>
        <p:spPr>
          <a:xfrm>
            <a:off x="6990346" y="4908758"/>
            <a:ext cx="0" cy="9928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36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138894" y="5208055"/>
            <a:ext cx="2277028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Enter</a:t>
            </a:r>
            <a:endParaRPr lang="en-AU" sz="60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10106167" y="2453074"/>
            <a:ext cx="144000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DDA059-2833-E049-6145-2DE340A2C139}"/>
              </a:ext>
            </a:extLst>
          </p:cNvPr>
          <p:cNvSpPr/>
          <p:nvPr/>
        </p:nvSpPr>
        <p:spPr>
          <a:xfrm>
            <a:off x="3548557" y="5283563"/>
            <a:ext cx="77361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Go to the next line.</a:t>
            </a:r>
            <a:endParaRPr lang="en-AU" sz="6000" dirty="0"/>
          </a:p>
        </p:txBody>
      </p:sp>
    </p:spTree>
    <p:extLst>
      <p:ext uri="{BB962C8B-B14F-4D97-AF65-F5344CB8AC3E}">
        <p14:creationId xmlns:p14="http://schemas.microsoft.com/office/powerpoint/2010/main" val="193374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AB5CDE-15A3-A213-FA95-3816B84FABE5}"/>
              </a:ext>
            </a:extLst>
          </p:cNvPr>
          <p:cNvSpPr/>
          <p:nvPr/>
        </p:nvSpPr>
        <p:spPr>
          <a:xfrm>
            <a:off x="895738" y="5710158"/>
            <a:ext cx="44237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rgbClr val="005A9E"/>
                </a:solidFill>
                <a:latin typeface="Century Gothic" panose="020B0502020202020204" pitchFamily="34" charset="0"/>
              </a:rPr>
              <a:t>Amina.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E84934-100F-53FD-9506-52FBF17FDD10}"/>
              </a:ext>
            </a:extLst>
          </p:cNvPr>
          <p:cNvSpPr/>
          <p:nvPr/>
        </p:nvSpPr>
        <p:spPr>
          <a:xfrm>
            <a:off x="1021081" y="4960570"/>
            <a:ext cx="8254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dirty="0">
                <a:solidFill>
                  <a:srgbClr val="005A9E"/>
                </a:solidFill>
                <a:latin typeface="Century Gothic" panose="020B0502020202020204" pitchFamily="34" charset="0"/>
              </a:rPr>
              <a:t>What’s your name</a:t>
            </a:r>
            <a:r>
              <a:rPr lang="en-AU" sz="5400" dirty="0">
                <a:solidFill>
                  <a:srgbClr val="005A9E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?</a:t>
            </a:r>
            <a:r>
              <a:rPr lang="en-AU" sz="54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63F0A4D-8F5B-03E8-AD38-D90D5B3265C4}"/>
              </a:ext>
            </a:extLst>
          </p:cNvPr>
          <p:cNvSpPr/>
          <p:nvPr/>
        </p:nvSpPr>
        <p:spPr>
          <a:xfrm>
            <a:off x="10106167" y="2438326"/>
            <a:ext cx="1440000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Curved Left Arrow 3"/>
          <p:cNvSpPr/>
          <p:nvPr/>
        </p:nvSpPr>
        <p:spPr>
          <a:xfrm>
            <a:off x="8481379" y="5393094"/>
            <a:ext cx="529497" cy="1066651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16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11105" y="5277246"/>
            <a:ext cx="4422151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Caps Lock</a:t>
            </a:r>
            <a:endParaRPr lang="en-AU" sz="60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612746" y="2434078"/>
            <a:ext cx="1332000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DDA059-2833-E049-6145-2DE340A2C139}"/>
              </a:ext>
            </a:extLst>
          </p:cNvPr>
          <p:cNvSpPr/>
          <p:nvPr/>
        </p:nvSpPr>
        <p:spPr>
          <a:xfrm>
            <a:off x="5288280" y="5184914"/>
            <a:ext cx="577782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Type all capital letters. </a:t>
            </a:r>
          </a:p>
          <a:p>
            <a:r>
              <a:rPr lang="en-AU" sz="3600" i="1" dirty="0">
                <a:solidFill>
                  <a:srgbClr val="005A9E"/>
                </a:solidFill>
                <a:latin typeface="Century Gothic" panose="020B0502020202020204" pitchFamily="34" charset="0"/>
              </a:rPr>
              <a:t>Don’t hold Shift.</a:t>
            </a:r>
            <a:endParaRPr lang="en-AU" sz="3600" i="1" dirty="0"/>
          </a:p>
        </p:txBody>
      </p:sp>
    </p:spTree>
    <p:extLst>
      <p:ext uri="{BB962C8B-B14F-4D97-AF65-F5344CB8AC3E}">
        <p14:creationId xmlns:p14="http://schemas.microsoft.com/office/powerpoint/2010/main" val="394509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041785-DC5B-6696-494C-5480A89D332B}"/>
              </a:ext>
            </a:extLst>
          </p:cNvPr>
          <p:cNvSpPr/>
          <p:nvPr/>
        </p:nvSpPr>
        <p:spPr>
          <a:xfrm>
            <a:off x="612250" y="2408829"/>
            <a:ext cx="1400795" cy="887105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AB5CDE-15A3-A213-FA95-3816B84FABE5}"/>
              </a:ext>
            </a:extLst>
          </p:cNvPr>
          <p:cNvSpPr/>
          <p:nvPr/>
        </p:nvSpPr>
        <p:spPr>
          <a:xfrm>
            <a:off x="457759" y="5290178"/>
            <a:ext cx="110898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latin typeface="Century Gothic" panose="020B0502020202020204" pitchFamily="34" charset="0"/>
              </a:rPr>
              <a:t>FULL NAME </a:t>
            </a:r>
            <a:r>
              <a:rPr lang="en-AU" sz="4000" dirty="0">
                <a:latin typeface="Century Gothic" panose="020B0502020202020204" pitchFamily="34" charset="0"/>
              </a:rPr>
              <a:t>:  </a:t>
            </a:r>
            <a:r>
              <a:rPr lang="en-AU" sz="6000" b="1" dirty="0">
                <a:latin typeface="Century Gothic" panose="020B0502020202020204" pitchFamily="34" charset="0"/>
              </a:rPr>
              <a:t>AMINA  TARUKH</a:t>
            </a:r>
            <a:endParaRPr lang="en-AU" sz="6000" b="1" dirty="0"/>
          </a:p>
        </p:txBody>
      </p:sp>
    </p:spTree>
    <p:extLst>
      <p:ext uri="{BB962C8B-B14F-4D97-AF65-F5344CB8AC3E}">
        <p14:creationId xmlns:p14="http://schemas.microsoft.com/office/powerpoint/2010/main" val="412080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687182" y="5214990"/>
            <a:ext cx="2754700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Delete </a:t>
            </a:r>
            <a:endParaRPr lang="en-AU" sz="60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10720315" y="475546"/>
            <a:ext cx="864000" cy="504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DDA059-2833-E049-6145-2DE340A2C139}"/>
              </a:ext>
            </a:extLst>
          </p:cNvPr>
          <p:cNvSpPr/>
          <p:nvPr/>
        </p:nvSpPr>
        <p:spPr>
          <a:xfrm>
            <a:off x="4926563" y="5584322"/>
            <a:ext cx="69789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Remove text on the </a:t>
            </a:r>
            <a:r>
              <a:rPr lang="en-AU" sz="4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right</a:t>
            </a:r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  <a:endParaRPr lang="en-AU" sz="40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8463BC08-E553-804E-17C1-0C7028437344}"/>
              </a:ext>
            </a:extLst>
          </p:cNvPr>
          <p:cNvSpPr/>
          <p:nvPr/>
        </p:nvSpPr>
        <p:spPr>
          <a:xfrm>
            <a:off x="10638430" y="5172501"/>
            <a:ext cx="668742" cy="41182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41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AB5CDE-15A3-A213-FA95-3816B84FABE5}"/>
              </a:ext>
            </a:extLst>
          </p:cNvPr>
          <p:cNvSpPr/>
          <p:nvPr/>
        </p:nvSpPr>
        <p:spPr>
          <a:xfrm>
            <a:off x="2348023" y="5289730"/>
            <a:ext cx="3447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b="1" dirty="0">
                <a:latin typeface="Century Gothic" panose="020B0502020202020204" pitchFamily="34" charset="0"/>
              </a:rPr>
              <a:t>Today is</a:t>
            </a:r>
            <a:endParaRPr lang="en-AU" sz="60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ED70F2-C997-DCFE-84A3-C884F8773784}"/>
              </a:ext>
            </a:extLst>
          </p:cNvPr>
          <p:cNvSpPr/>
          <p:nvPr/>
        </p:nvSpPr>
        <p:spPr>
          <a:xfrm>
            <a:off x="5868538" y="5289730"/>
            <a:ext cx="36325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Monday.</a:t>
            </a:r>
            <a:endParaRPr lang="en-AU" sz="6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00F3FE-4C8A-5C48-0B69-C4C7B4D8AF55}"/>
              </a:ext>
            </a:extLst>
          </p:cNvPr>
          <p:cNvSpPr/>
          <p:nvPr/>
        </p:nvSpPr>
        <p:spPr>
          <a:xfrm>
            <a:off x="5679745" y="4874907"/>
            <a:ext cx="5390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9600" dirty="0">
                <a:solidFill>
                  <a:srgbClr val="FF0000"/>
                </a:solidFill>
                <a:latin typeface="Century Gothic" panose="020B0502020202020204" pitchFamily="34" charset="0"/>
              </a:rPr>
              <a:t>|</a:t>
            </a:r>
            <a:endParaRPr lang="en-AU" sz="9600" dirty="0">
              <a:solidFill>
                <a:srgbClr val="FF000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6866ECA-E0D6-7BC7-75ED-F176499223F9}"/>
              </a:ext>
            </a:extLst>
          </p:cNvPr>
          <p:cNvSpPr/>
          <p:nvPr/>
        </p:nvSpPr>
        <p:spPr>
          <a:xfrm>
            <a:off x="10720315" y="414586"/>
            <a:ext cx="920619" cy="64994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C8FCA81-631A-52C1-8B32-AF454C69AA2B}"/>
              </a:ext>
            </a:extLst>
          </p:cNvPr>
          <p:cNvSpPr/>
          <p:nvPr/>
        </p:nvSpPr>
        <p:spPr>
          <a:xfrm>
            <a:off x="6096000" y="5083819"/>
            <a:ext cx="668742" cy="41182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221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397932" y="5277248"/>
            <a:ext cx="4501613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Backspace </a:t>
            </a:r>
            <a:endParaRPr lang="en-AU" sz="60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10310884" y="931154"/>
            <a:ext cx="124877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DDA059-2833-E049-6145-2DE340A2C139}"/>
              </a:ext>
            </a:extLst>
          </p:cNvPr>
          <p:cNvSpPr/>
          <p:nvPr/>
        </p:nvSpPr>
        <p:spPr>
          <a:xfrm>
            <a:off x="5656997" y="5584322"/>
            <a:ext cx="6248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Remove text on the </a:t>
            </a:r>
            <a:r>
              <a:rPr lang="en-AU" sz="4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left</a:t>
            </a:r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  <a:endParaRPr lang="en-AU" sz="4000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8463BC08-E553-804E-17C1-0C7028437344}"/>
              </a:ext>
            </a:extLst>
          </p:cNvPr>
          <p:cNvSpPr/>
          <p:nvPr/>
        </p:nvSpPr>
        <p:spPr>
          <a:xfrm flipH="1">
            <a:off x="10638430" y="5172501"/>
            <a:ext cx="668742" cy="41182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872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064882" y="5318192"/>
            <a:ext cx="4743606" cy="110799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Letter keys</a:t>
            </a:r>
            <a:endParaRPr lang="en-AU" sz="66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ABE5BB0-6131-FC32-D565-2C6C4D1BA4AF}"/>
              </a:ext>
            </a:extLst>
          </p:cNvPr>
          <p:cNvGrpSpPr/>
          <p:nvPr/>
        </p:nvGrpSpPr>
        <p:grpSpPr>
          <a:xfrm>
            <a:off x="1791090" y="1708748"/>
            <a:ext cx="7508174" cy="2305493"/>
            <a:chOff x="1794852" y="1701579"/>
            <a:chExt cx="7508174" cy="230549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2839D6B-A301-02CC-E81F-DC6C805A219E}"/>
                </a:ext>
              </a:extLst>
            </p:cNvPr>
            <p:cNvCxnSpPr/>
            <p:nvPr/>
          </p:nvCxnSpPr>
          <p:spPr>
            <a:xfrm>
              <a:off x="1796995" y="1701579"/>
              <a:ext cx="7506031" cy="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EDD4B62-8D85-2F02-E59B-BE61941F90A7}"/>
                </a:ext>
              </a:extLst>
            </p:cNvPr>
            <p:cNvCxnSpPr>
              <a:cxnSpLocks/>
            </p:cNvCxnSpPr>
            <p:nvPr/>
          </p:nvCxnSpPr>
          <p:spPr>
            <a:xfrm>
              <a:off x="2241384" y="4007072"/>
              <a:ext cx="5275835" cy="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8FC9C5B-4958-FB3E-E0C7-F0D43F89EF1B}"/>
                </a:ext>
              </a:extLst>
            </p:cNvPr>
            <p:cNvCxnSpPr>
              <a:cxnSpLocks/>
            </p:cNvCxnSpPr>
            <p:nvPr/>
          </p:nvCxnSpPr>
          <p:spPr>
            <a:xfrm>
              <a:off x="2241384" y="3252861"/>
              <a:ext cx="0" cy="754211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1E10F57-F58B-940C-1FB4-7D9013B95A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03025" y="1710809"/>
              <a:ext cx="0" cy="787842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FE4259E-4EA9-B5BD-D8E5-A58A12571B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94852" y="1710809"/>
              <a:ext cx="0" cy="787842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AF1BA36-75A1-C479-5A94-822CD3377A51}"/>
                </a:ext>
              </a:extLst>
            </p:cNvPr>
            <p:cNvCxnSpPr>
              <a:cxnSpLocks/>
            </p:cNvCxnSpPr>
            <p:nvPr/>
          </p:nvCxnSpPr>
          <p:spPr>
            <a:xfrm>
              <a:off x="8686174" y="2498651"/>
              <a:ext cx="616851" cy="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B200F2E-71C2-C925-811C-A5868FC271D8}"/>
                </a:ext>
              </a:extLst>
            </p:cNvPr>
            <p:cNvCxnSpPr>
              <a:cxnSpLocks/>
            </p:cNvCxnSpPr>
            <p:nvPr/>
          </p:nvCxnSpPr>
          <p:spPr>
            <a:xfrm>
              <a:off x="7517219" y="3252861"/>
              <a:ext cx="1168955" cy="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51104DB-2F62-D4C8-0D84-89988C2217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17219" y="3252861"/>
              <a:ext cx="0" cy="754211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9B3CD45-4714-E7A0-4C8B-28B018D694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86174" y="2498651"/>
              <a:ext cx="0" cy="712382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F8EB049F-A246-EC6A-4204-47296E5FE9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31500" y="2498651"/>
              <a:ext cx="2918" cy="75421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23F7553-937B-C1CF-910B-CC2FC70322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4852" y="2498651"/>
              <a:ext cx="136648" cy="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52C881B5-DBE4-B36B-E106-50FDA4B8B9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1500" y="3252861"/>
              <a:ext cx="309884" cy="0"/>
            </a:xfrm>
            <a:prstGeom prst="line">
              <a:avLst/>
            </a:prstGeom>
            <a:ln w="3810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FD59CF49-2618-B284-A008-89DAD0C7D12C}"/>
              </a:ext>
            </a:extLst>
          </p:cNvPr>
          <p:cNvSpPr/>
          <p:nvPr/>
        </p:nvSpPr>
        <p:spPr>
          <a:xfrm>
            <a:off x="5956724" y="5335419"/>
            <a:ext cx="8255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b="1" dirty="0">
                <a:latin typeface="Century Gothic" panose="020B0502020202020204" pitchFamily="34" charset="0"/>
              </a:rPr>
              <a:t>a</a:t>
            </a:r>
            <a:r>
              <a:rPr lang="en-AU" sz="66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endParaRPr lang="en-AU" sz="60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698935-AA84-CAC6-1AD7-6987AC2E467C}"/>
              </a:ext>
            </a:extLst>
          </p:cNvPr>
          <p:cNvSpPr/>
          <p:nvPr/>
        </p:nvSpPr>
        <p:spPr>
          <a:xfrm>
            <a:off x="7113190" y="5335419"/>
            <a:ext cx="8255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b="1" dirty="0">
                <a:latin typeface="Century Gothic" panose="020B0502020202020204" pitchFamily="34" charset="0"/>
              </a:rPr>
              <a:t>b</a:t>
            </a:r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endParaRPr lang="en-AU" sz="6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16659F-E402-A331-BBBE-C94506FCE951}"/>
              </a:ext>
            </a:extLst>
          </p:cNvPr>
          <p:cNvSpPr/>
          <p:nvPr/>
        </p:nvSpPr>
        <p:spPr>
          <a:xfrm>
            <a:off x="8269656" y="5335419"/>
            <a:ext cx="8255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b="1" dirty="0">
                <a:latin typeface="Century Gothic" panose="020B0502020202020204" pitchFamily="34" charset="0"/>
              </a:rPr>
              <a:t>c</a:t>
            </a:r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endParaRPr lang="en-AU" sz="6000" dirty="0"/>
          </a:p>
        </p:txBody>
      </p:sp>
    </p:spTree>
    <p:extLst>
      <p:ext uri="{BB962C8B-B14F-4D97-AF65-F5344CB8AC3E}">
        <p14:creationId xmlns:p14="http://schemas.microsoft.com/office/powerpoint/2010/main" val="31226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AB5CDE-15A3-A213-FA95-3816B84FABE5}"/>
              </a:ext>
            </a:extLst>
          </p:cNvPr>
          <p:cNvSpPr/>
          <p:nvPr/>
        </p:nvSpPr>
        <p:spPr>
          <a:xfrm>
            <a:off x="2348023" y="5289730"/>
            <a:ext cx="3447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b="1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Today is</a:t>
            </a:r>
            <a:endParaRPr lang="en-AU" sz="6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ED70F2-C997-DCFE-84A3-C884F8773784}"/>
              </a:ext>
            </a:extLst>
          </p:cNvPr>
          <p:cNvSpPr/>
          <p:nvPr/>
        </p:nvSpPr>
        <p:spPr>
          <a:xfrm>
            <a:off x="5868538" y="5289730"/>
            <a:ext cx="36325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b="1" dirty="0">
                <a:latin typeface="Century Gothic" panose="020B0502020202020204" pitchFamily="34" charset="0"/>
              </a:rPr>
              <a:t>Monday.</a:t>
            </a:r>
            <a:endParaRPr lang="en-AU" sz="60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00F3FE-4C8A-5C48-0B69-C4C7B4D8AF55}"/>
              </a:ext>
            </a:extLst>
          </p:cNvPr>
          <p:cNvSpPr/>
          <p:nvPr/>
        </p:nvSpPr>
        <p:spPr>
          <a:xfrm>
            <a:off x="5413614" y="4874907"/>
            <a:ext cx="5390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9600" dirty="0">
                <a:solidFill>
                  <a:srgbClr val="FF0000"/>
                </a:solidFill>
                <a:latin typeface="Century Gothic" panose="020B0502020202020204" pitchFamily="34" charset="0"/>
              </a:rPr>
              <a:t>|</a:t>
            </a:r>
            <a:endParaRPr lang="en-AU" sz="9600" dirty="0">
              <a:solidFill>
                <a:srgbClr val="FF000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A1CD3D9-AD66-C657-C6D3-2A877D822988}"/>
              </a:ext>
            </a:extLst>
          </p:cNvPr>
          <p:cNvSpPr/>
          <p:nvPr/>
        </p:nvSpPr>
        <p:spPr>
          <a:xfrm>
            <a:off x="10310884" y="931154"/>
            <a:ext cx="124877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3974C61-D6E1-5B54-41C7-A40E09EAAA37}"/>
              </a:ext>
            </a:extLst>
          </p:cNvPr>
          <p:cNvSpPr/>
          <p:nvPr/>
        </p:nvSpPr>
        <p:spPr>
          <a:xfrm flipH="1">
            <a:off x="4829032" y="5083819"/>
            <a:ext cx="668742" cy="41182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723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715174" y="5215691"/>
            <a:ext cx="2925298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Arrows </a:t>
            </a:r>
            <a:endParaRPr lang="en-AU" sz="60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8970901" y="3970833"/>
            <a:ext cx="2592000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7DDA059-2833-E049-6145-2DE340A2C139}"/>
              </a:ext>
            </a:extLst>
          </p:cNvPr>
          <p:cNvSpPr/>
          <p:nvPr/>
        </p:nvSpPr>
        <p:spPr>
          <a:xfrm>
            <a:off x="3994013" y="5369580"/>
            <a:ext cx="78000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dirty="0">
                <a:solidFill>
                  <a:srgbClr val="005A9E"/>
                </a:solidFill>
                <a:latin typeface="Century Gothic" panose="020B0502020202020204" pitchFamily="34" charset="0"/>
              </a:rPr>
              <a:t>Move around the screen.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272274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1086389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77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939109" y="5316942"/>
            <a:ext cx="6399107" cy="110799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Number keys</a:t>
            </a:r>
            <a:endParaRPr lang="en-AU" sz="66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A86E05A-0B25-4C33-A2F2-1562CFFB023E}"/>
              </a:ext>
            </a:extLst>
          </p:cNvPr>
          <p:cNvSpPr/>
          <p:nvPr/>
        </p:nvSpPr>
        <p:spPr>
          <a:xfrm>
            <a:off x="1359673" y="930303"/>
            <a:ext cx="7545788" cy="811033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6DA805-15B8-80F9-F9A5-52B1DEED67DA}"/>
              </a:ext>
            </a:extLst>
          </p:cNvPr>
          <p:cNvSpPr/>
          <p:nvPr/>
        </p:nvSpPr>
        <p:spPr>
          <a:xfrm>
            <a:off x="7505606" y="5289796"/>
            <a:ext cx="8255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b="1" dirty="0">
                <a:latin typeface="Century Gothic" panose="020B0502020202020204" pitchFamily="34" charset="0"/>
              </a:rPr>
              <a:t>1</a:t>
            </a:r>
            <a:r>
              <a:rPr lang="en-AU" sz="6000" b="1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endParaRPr lang="en-AU" sz="60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72BD80-90D8-8C0A-EF60-1790102C53E4}"/>
              </a:ext>
            </a:extLst>
          </p:cNvPr>
          <p:cNvSpPr/>
          <p:nvPr/>
        </p:nvSpPr>
        <p:spPr>
          <a:xfrm>
            <a:off x="8592897" y="5289796"/>
            <a:ext cx="8255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b="1" dirty="0">
                <a:latin typeface="Century Gothic" panose="020B0502020202020204" pitchFamily="34" charset="0"/>
              </a:rPr>
              <a:t>2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endParaRPr lang="en-AU" sz="6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D6ACE1-1B5F-108A-BF87-BF37B194B250}"/>
              </a:ext>
            </a:extLst>
          </p:cNvPr>
          <p:cNvSpPr/>
          <p:nvPr/>
        </p:nvSpPr>
        <p:spPr>
          <a:xfrm>
            <a:off x="9680188" y="5289796"/>
            <a:ext cx="8255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b="1" dirty="0">
                <a:latin typeface="Century Gothic" panose="020B0502020202020204" pitchFamily="34" charset="0"/>
              </a:rPr>
              <a:t>3</a:t>
            </a:r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endParaRPr lang="en-AU" sz="6000" dirty="0"/>
          </a:p>
        </p:txBody>
      </p:sp>
    </p:spTree>
    <p:extLst>
      <p:ext uri="{BB962C8B-B14F-4D97-AF65-F5344CB8AC3E}">
        <p14:creationId xmlns:p14="http://schemas.microsoft.com/office/powerpoint/2010/main" val="66957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773991" y="5239925"/>
            <a:ext cx="2185778" cy="110799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Shift</a:t>
            </a:r>
            <a:endParaRPr lang="en-AU" sz="60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DB68A4-A68A-6A15-F9BD-C725A562FD45}"/>
              </a:ext>
            </a:extLst>
          </p:cNvPr>
          <p:cNvSpPr/>
          <p:nvPr/>
        </p:nvSpPr>
        <p:spPr>
          <a:xfrm>
            <a:off x="9670313" y="3184451"/>
            <a:ext cx="1909436" cy="862764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612251" y="3184451"/>
            <a:ext cx="1695014" cy="862764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512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9695205" y="3184451"/>
            <a:ext cx="1836000" cy="862764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5CB55A-A5C2-898F-8876-C02856E5C6A1}"/>
              </a:ext>
            </a:extLst>
          </p:cNvPr>
          <p:cNvSpPr/>
          <p:nvPr/>
        </p:nvSpPr>
        <p:spPr>
          <a:xfrm>
            <a:off x="3262313" y="1664118"/>
            <a:ext cx="823912" cy="862764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E5E94F-091A-DD3E-B6D7-45D1066E64CD}"/>
              </a:ext>
            </a:extLst>
          </p:cNvPr>
          <p:cNvGrpSpPr/>
          <p:nvPr/>
        </p:nvGrpSpPr>
        <p:grpSpPr>
          <a:xfrm>
            <a:off x="647177" y="5296748"/>
            <a:ext cx="10897646" cy="924047"/>
            <a:chOff x="457709" y="5242370"/>
            <a:chExt cx="10897646" cy="92404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D8C1DC-2C9E-28B7-A6D2-7FFCFA554E90}"/>
                </a:ext>
              </a:extLst>
            </p:cNvPr>
            <p:cNvSpPr/>
            <p:nvPr/>
          </p:nvSpPr>
          <p:spPr>
            <a:xfrm>
              <a:off x="457709" y="5242370"/>
              <a:ext cx="1089764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Type capital </a:t>
              </a:r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E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-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Hold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       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and      .</a:t>
              </a:r>
              <a:endParaRPr lang="en-AU" sz="40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723CD50-4350-D4DA-7E8C-1BDC09956C76}"/>
                </a:ext>
              </a:extLst>
            </p:cNvPr>
            <p:cNvSpPr/>
            <p:nvPr/>
          </p:nvSpPr>
          <p:spPr>
            <a:xfrm>
              <a:off x="6982402" y="5243087"/>
              <a:ext cx="1710969" cy="92333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Shift</a:t>
              </a:r>
              <a:endParaRPr lang="en-AU" sz="5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0EF64C3-1881-489A-0807-4B3146DC89A0}"/>
                </a:ext>
              </a:extLst>
            </p:cNvPr>
            <p:cNvSpPr txBox="1"/>
            <p:nvPr/>
          </p:nvSpPr>
          <p:spPr>
            <a:xfrm>
              <a:off x="10033999" y="5243087"/>
              <a:ext cx="858417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E</a:t>
              </a:r>
              <a:endParaRPr lang="en-A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2345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612251" y="3184451"/>
            <a:ext cx="1695014" cy="862764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5CB55A-A5C2-898F-8876-C02856E5C6A1}"/>
              </a:ext>
            </a:extLst>
          </p:cNvPr>
          <p:cNvSpPr/>
          <p:nvPr/>
        </p:nvSpPr>
        <p:spPr>
          <a:xfrm>
            <a:off x="5663534" y="2465599"/>
            <a:ext cx="75600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12C1DF5-1EE4-3684-4252-40C9888E96C1}"/>
              </a:ext>
            </a:extLst>
          </p:cNvPr>
          <p:cNvGrpSpPr/>
          <p:nvPr/>
        </p:nvGrpSpPr>
        <p:grpSpPr>
          <a:xfrm>
            <a:off x="647177" y="5296748"/>
            <a:ext cx="10897646" cy="923330"/>
            <a:chOff x="457709" y="5242370"/>
            <a:chExt cx="10897646" cy="92333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6167B64-5C57-D4E7-8E8E-8DB06CC07817}"/>
                </a:ext>
              </a:extLst>
            </p:cNvPr>
            <p:cNvSpPr/>
            <p:nvPr/>
          </p:nvSpPr>
          <p:spPr>
            <a:xfrm>
              <a:off x="457709" y="5242370"/>
              <a:ext cx="1089764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Type capital </a:t>
              </a:r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-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Hold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       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and      .</a:t>
              </a:r>
              <a:endParaRPr lang="en-AU" sz="40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9425E16-DF93-A03F-4005-CA185F966F0D}"/>
                </a:ext>
              </a:extLst>
            </p:cNvPr>
            <p:cNvSpPr/>
            <p:nvPr/>
          </p:nvSpPr>
          <p:spPr>
            <a:xfrm>
              <a:off x="7066378" y="5242370"/>
              <a:ext cx="1710969" cy="92333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Shift</a:t>
              </a:r>
              <a:endParaRPr lang="en-AU" sz="5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A2E46E4-3D98-F891-69F4-26EF0F90B9FA}"/>
                </a:ext>
              </a:extLst>
            </p:cNvPr>
            <p:cNvSpPr txBox="1"/>
            <p:nvPr/>
          </p:nvSpPr>
          <p:spPr>
            <a:xfrm>
              <a:off x="10117975" y="5242370"/>
              <a:ext cx="858417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</a:t>
              </a:r>
              <a:endParaRPr lang="en-A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6148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9712340" y="3220104"/>
            <a:ext cx="1800000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5CB55A-A5C2-898F-8876-C02856E5C6A1}"/>
              </a:ext>
            </a:extLst>
          </p:cNvPr>
          <p:cNvSpPr/>
          <p:nvPr/>
        </p:nvSpPr>
        <p:spPr>
          <a:xfrm>
            <a:off x="5212058" y="3213947"/>
            <a:ext cx="792000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D26198-1077-A13F-1929-23D22D785FFB}"/>
              </a:ext>
            </a:extLst>
          </p:cNvPr>
          <p:cNvGrpSpPr/>
          <p:nvPr/>
        </p:nvGrpSpPr>
        <p:grpSpPr>
          <a:xfrm>
            <a:off x="647177" y="5296748"/>
            <a:ext cx="10897646" cy="924047"/>
            <a:chOff x="457709" y="5242370"/>
            <a:chExt cx="10897646" cy="92404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94264A6-C27B-F8F5-96A1-57E8623B9A86}"/>
                </a:ext>
              </a:extLst>
            </p:cNvPr>
            <p:cNvSpPr/>
            <p:nvPr/>
          </p:nvSpPr>
          <p:spPr>
            <a:xfrm>
              <a:off x="457709" y="5242370"/>
              <a:ext cx="1089764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Type capital </a:t>
              </a:r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B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-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Hold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       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and      .</a:t>
              </a:r>
              <a:endParaRPr lang="en-AU" sz="40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FEBF2A5-46EF-563F-D842-83E48A1608D0}"/>
                </a:ext>
              </a:extLst>
            </p:cNvPr>
            <p:cNvSpPr/>
            <p:nvPr/>
          </p:nvSpPr>
          <p:spPr>
            <a:xfrm>
              <a:off x="7060418" y="5243087"/>
              <a:ext cx="1632953" cy="92333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Shift</a:t>
              </a:r>
              <a:endParaRPr lang="en-AU" sz="54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E6E8A61-4385-B1C7-8F77-0A523506C19F}"/>
                </a:ext>
              </a:extLst>
            </p:cNvPr>
            <p:cNvSpPr txBox="1"/>
            <p:nvPr/>
          </p:nvSpPr>
          <p:spPr>
            <a:xfrm>
              <a:off x="10071322" y="5242370"/>
              <a:ext cx="858417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B</a:t>
              </a:r>
              <a:endParaRPr lang="en-A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8158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9697259" y="3228695"/>
            <a:ext cx="183600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5CB55A-A5C2-898F-8876-C02856E5C6A1}"/>
              </a:ext>
            </a:extLst>
          </p:cNvPr>
          <p:cNvSpPr/>
          <p:nvPr/>
        </p:nvSpPr>
        <p:spPr>
          <a:xfrm>
            <a:off x="3600522" y="912099"/>
            <a:ext cx="833438" cy="828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4A8F487-149C-0505-9F8C-09D2A6F62F4B}"/>
              </a:ext>
            </a:extLst>
          </p:cNvPr>
          <p:cNvGrpSpPr/>
          <p:nvPr/>
        </p:nvGrpSpPr>
        <p:grpSpPr>
          <a:xfrm>
            <a:off x="1294354" y="5259911"/>
            <a:ext cx="10897646" cy="923330"/>
            <a:chOff x="457709" y="5196203"/>
            <a:chExt cx="10897646" cy="92333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651CA8-DEFD-A131-F5F9-F457CF6B988E}"/>
                </a:ext>
              </a:extLst>
            </p:cNvPr>
            <p:cNvSpPr/>
            <p:nvPr/>
          </p:nvSpPr>
          <p:spPr>
            <a:xfrm>
              <a:off x="457709" y="5242370"/>
              <a:ext cx="1089764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Type </a:t>
              </a:r>
              <a:r>
                <a:rPr lang="en-AU" sz="48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$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-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Hold</a:t>
              </a:r>
              <a:r>
                <a:rPr lang="en-AU" sz="4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         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and      .</a:t>
              </a:r>
              <a:endParaRPr lang="en-AU" sz="40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1C2944D-4E29-2433-D4E6-F8FDA4E430A2}"/>
                </a:ext>
              </a:extLst>
            </p:cNvPr>
            <p:cNvSpPr/>
            <p:nvPr/>
          </p:nvSpPr>
          <p:spPr>
            <a:xfrm>
              <a:off x="4724394" y="5196203"/>
              <a:ext cx="1710969" cy="92333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Shift</a:t>
              </a:r>
              <a:endParaRPr lang="en-AU" sz="5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303ABA4-0CA0-54E4-5498-05F2A71835F5}"/>
                </a:ext>
              </a:extLst>
            </p:cNvPr>
            <p:cNvSpPr txBox="1"/>
            <p:nvPr/>
          </p:nvSpPr>
          <p:spPr>
            <a:xfrm>
              <a:off x="7794653" y="5196203"/>
              <a:ext cx="858417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$</a:t>
              </a:r>
              <a:endParaRPr lang="en-A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9155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keyboard with letters and numbers&#10;&#10;Description automatically generated">
            <a:extLst>
              <a:ext uri="{FF2B5EF4-FFF2-40B4-BE49-F238E27FC236}">
                <a16:creationId xmlns:a16="http://schemas.microsoft.com/office/drawing/2014/main" id="{C01C6E5F-BCA3-F31C-02BC-52AE0461B2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" y="414585"/>
            <a:ext cx="11089870" cy="4460322"/>
          </a:xfrm>
          <a:prstGeom prst="roundRect">
            <a:avLst>
              <a:gd name="adj" fmla="val 4363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8768466-C5D6-8E9A-E0A7-0959FE1E0FF0}"/>
              </a:ext>
            </a:extLst>
          </p:cNvPr>
          <p:cNvSpPr/>
          <p:nvPr/>
        </p:nvSpPr>
        <p:spPr>
          <a:xfrm>
            <a:off x="9712005" y="3213947"/>
            <a:ext cx="1800000" cy="792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5CB55A-A5C2-898F-8876-C02856E5C6A1}"/>
              </a:ext>
            </a:extLst>
          </p:cNvPr>
          <p:cNvSpPr/>
          <p:nvPr/>
        </p:nvSpPr>
        <p:spPr>
          <a:xfrm>
            <a:off x="2138388" y="975004"/>
            <a:ext cx="792000" cy="756000"/>
          </a:xfrm>
          <a:prstGeom prst="roundRect">
            <a:avLst>
              <a:gd name="adj" fmla="val 223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734ACEA-73E6-328F-4868-11BF55A9F451}"/>
              </a:ext>
            </a:extLst>
          </p:cNvPr>
          <p:cNvGrpSpPr/>
          <p:nvPr/>
        </p:nvGrpSpPr>
        <p:grpSpPr>
          <a:xfrm>
            <a:off x="907648" y="5287793"/>
            <a:ext cx="9816865" cy="1015663"/>
            <a:chOff x="409485" y="5435326"/>
            <a:chExt cx="9816865" cy="101566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3539C9-7BF1-F84C-5025-CE196A3E691B}"/>
                </a:ext>
              </a:extLst>
            </p:cNvPr>
            <p:cNvSpPr/>
            <p:nvPr/>
          </p:nvSpPr>
          <p:spPr>
            <a:xfrm>
              <a:off x="409485" y="5435326"/>
              <a:ext cx="981686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Type </a:t>
              </a:r>
              <a:r>
                <a:rPr lang="en-AU" sz="60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@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-   </a:t>
              </a:r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Hold</a:t>
              </a:r>
              <a:r>
                <a:rPr lang="en-AU" sz="48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            </a:t>
              </a:r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and     .</a:t>
              </a:r>
              <a:endParaRPr lang="en-AU" sz="44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1A6E00-A05B-9226-A7BA-3F4A6F21CC7C}"/>
                </a:ext>
              </a:extLst>
            </p:cNvPr>
            <p:cNvSpPr/>
            <p:nvPr/>
          </p:nvSpPr>
          <p:spPr>
            <a:xfrm>
              <a:off x="5747120" y="5481492"/>
              <a:ext cx="1710969" cy="923330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AU" sz="5400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Shift</a:t>
              </a:r>
              <a:endParaRPr lang="en-AU" sz="54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09BBB95-1155-08B5-6EC1-6200631DC7B9}"/>
                </a:ext>
              </a:extLst>
            </p:cNvPr>
            <p:cNvSpPr txBox="1"/>
            <p:nvPr/>
          </p:nvSpPr>
          <p:spPr>
            <a:xfrm>
              <a:off x="9059973" y="5481492"/>
              <a:ext cx="858417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5400" b="1" dirty="0">
                  <a:solidFill>
                    <a:srgbClr val="005A9E"/>
                  </a:solidFill>
                  <a:latin typeface="Century Gothic" panose="020B0502020202020204" pitchFamily="34" charset="0"/>
                </a:rPr>
                <a:t>@</a:t>
              </a:r>
              <a:endParaRPr lang="en-AU" sz="5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5996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5" ma:contentTypeDescription="Create a new document." ma:contentTypeScope="" ma:versionID="3ef21793851eb58a4936ff9505dad622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37de5ecd8281cf85840f564b8a2ff9d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DA2EBF-B64E-4B4B-9CED-73AAE4543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C26D9D-A427-4924-8F04-0D85A44F4690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9f4cb74-93ac-4ba2-99c4-4379acff2210"/>
    <ds:schemaRef ds:uri="http://purl.org/dc/terms/"/>
    <ds:schemaRef ds:uri="http://schemas.microsoft.com/office/2006/metadata/properties"/>
    <ds:schemaRef ds:uri="http://purl.org/dc/dcmitype/"/>
    <ds:schemaRef ds:uri="d8603767-82d9-465b-9f3c-863fe8da436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D87CC58-619E-4F2B-A315-9E36613691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603767-82d9-465b-9f3c-863fe8da4363"/>
    <ds:schemaRef ds:uri="c9f4cb74-93ac-4ba2-99c4-4379acff2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622</TotalTime>
  <Words>132</Words>
  <Application>Microsoft Office PowerPoint</Application>
  <PresentationFormat>Widescreen</PresentationFormat>
  <Paragraphs>51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Cavolini</vt:lpstr>
      <vt:lpstr>Century Gothic</vt:lpstr>
      <vt:lpstr>Office Theme</vt:lpstr>
      <vt:lpstr>The keyboard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61</cp:revision>
  <dcterms:created xsi:type="dcterms:W3CDTF">2023-10-03T00:41:40Z</dcterms:created>
  <dcterms:modified xsi:type="dcterms:W3CDTF">2024-05-18T02:55:33Z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