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23" r:id="rId5"/>
    <p:sldId id="302" r:id="rId6"/>
    <p:sldId id="282" r:id="rId7"/>
    <p:sldId id="321" r:id="rId8"/>
    <p:sldId id="324" r:id="rId9"/>
    <p:sldId id="326" r:id="rId10"/>
    <p:sldId id="325" r:id="rId11"/>
    <p:sldId id="327" r:id="rId12"/>
    <p:sldId id="328" r:id="rId13"/>
    <p:sldId id="329" r:id="rId14"/>
    <p:sldId id="330" r:id="rId15"/>
    <p:sldId id="312" r:id="rId16"/>
    <p:sldId id="332" r:id="rId17"/>
    <p:sldId id="338" r:id="rId18"/>
    <p:sldId id="333" r:id="rId19"/>
    <p:sldId id="334" r:id="rId20"/>
    <p:sldId id="335" r:id="rId21"/>
    <p:sldId id="336" r:id="rId22"/>
    <p:sldId id="33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6" d="100"/>
          <a:sy n="86" d="100"/>
        </p:scale>
        <p:origin x="20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18/05/2024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3649" y="4476750"/>
            <a:ext cx="10424702" cy="1696944"/>
          </a:xfrm>
          <a:prstGeom prst="roundRect">
            <a:avLst/>
          </a:prstGeom>
          <a:solidFill>
            <a:srgbClr val="E7F5FB"/>
          </a:solidFill>
          <a:ln w="38100">
            <a:solidFill>
              <a:srgbClr val="FF0000"/>
            </a:solidFill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Parts of a computer</a:t>
            </a:r>
            <a:endParaRPr lang="en-AU" sz="6600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15" y="902619"/>
            <a:ext cx="6331984" cy="26555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987" y="1012701"/>
            <a:ext cx="4846330" cy="243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512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50" y="798924"/>
            <a:ext cx="11577485" cy="4486276"/>
          </a:xfrm>
        </p:spPr>
      </p:pic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mouse</a:t>
            </a:r>
            <a:endParaRPr lang="en-AU" sz="6000" dirty="0"/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287182" y="4090607"/>
            <a:ext cx="1304618" cy="919543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07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79" y="1551088"/>
            <a:ext cx="11089707" cy="4297262"/>
          </a:xfr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920A802-242A-763C-629F-400AE9CC9346}"/>
              </a:ext>
            </a:extLst>
          </p:cNvPr>
          <p:cNvSpPr/>
          <p:nvPr/>
        </p:nvSpPr>
        <p:spPr>
          <a:xfrm>
            <a:off x="2840021" y="2927737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70323A9-DF1F-7983-D2E9-8001B0A158F5}"/>
              </a:ext>
            </a:extLst>
          </p:cNvPr>
          <p:cNvSpPr/>
          <p:nvPr/>
        </p:nvSpPr>
        <p:spPr>
          <a:xfrm>
            <a:off x="4728816" y="2657737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72A0E6B-143D-07BB-6AC3-65EA9481609E}"/>
              </a:ext>
            </a:extLst>
          </p:cNvPr>
          <p:cNvSpPr/>
          <p:nvPr/>
        </p:nvSpPr>
        <p:spPr>
          <a:xfrm>
            <a:off x="7157611" y="1071353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1532395-EBC0-8937-33B8-C409225B8B73}"/>
              </a:ext>
            </a:extLst>
          </p:cNvPr>
          <p:cNvSpPr/>
          <p:nvPr/>
        </p:nvSpPr>
        <p:spPr>
          <a:xfrm>
            <a:off x="7098572" y="261367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A6A5055-8D82-435F-C48E-5DE9717871F8}"/>
              </a:ext>
            </a:extLst>
          </p:cNvPr>
          <p:cNvSpPr/>
          <p:nvPr/>
        </p:nvSpPr>
        <p:spPr>
          <a:xfrm>
            <a:off x="6691353" y="4757319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624BB42-69A7-8967-5265-0DC36BCC814E}"/>
              </a:ext>
            </a:extLst>
          </p:cNvPr>
          <p:cNvSpPr/>
          <p:nvPr/>
        </p:nvSpPr>
        <p:spPr>
          <a:xfrm>
            <a:off x="10292757" y="1087124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53345A9-172C-D2A7-FBB9-09CCDBF7348D}"/>
              </a:ext>
            </a:extLst>
          </p:cNvPr>
          <p:cNvSpPr/>
          <p:nvPr/>
        </p:nvSpPr>
        <p:spPr>
          <a:xfrm>
            <a:off x="10638957" y="3963037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1A34E72-0A50-1DFD-C652-CA9C4DFBC9C5}"/>
              </a:ext>
            </a:extLst>
          </p:cNvPr>
          <p:cNvSpPr/>
          <p:nvPr/>
        </p:nvSpPr>
        <p:spPr>
          <a:xfrm>
            <a:off x="9562257" y="5308350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1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3649" y="5010150"/>
            <a:ext cx="10424702" cy="1561748"/>
          </a:xfrm>
          <a:prstGeom prst="roundRect">
            <a:avLst/>
          </a:prstGeom>
          <a:solidFill>
            <a:srgbClr val="E7F5FB"/>
          </a:solidFill>
          <a:ln w="38100">
            <a:solidFill>
              <a:srgbClr val="FF0000"/>
            </a:solidFill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laptop computer</a:t>
            </a:r>
            <a:endParaRPr lang="en-AU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117" y="499383"/>
            <a:ext cx="9403767" cy="451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08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25" y="483844"/>
            <a:ext cx="10457750" cy="48013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USB</a:t>
            </a:r>
            <a:endParaRPr lang="en-AU" sz="6000" dirty="0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1695450" y="4099346"/>
            <a:ext cx="1440000" cy="1188000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523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86" y="587675"/>
            <a:ext cx="10389829" cy="48796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charger</a:t>
            </a:r>
            <a:endParaRPr lang="en-AU" sz="6000" dirty="0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63514" y="2762250"/>
            <a:ext cx="3744000" cy="1579935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197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31" y="476251"/>
            <a:ext cx="11010738" cy="50552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camera</a:t>
            </a:r>
            <a:endParaRPr lang="en-AU" sz="6000" dirty="0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6438285" y="747866"/>
            <a:ext cx="396000" cy="396000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575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30" y="667816"/>
            <a:ext cx="11163140" cy="51252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screen</a:t>
            </a:r>
            <a:endParaRPr lang="en-AU" sz="6000" dirty="0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4907525" y="1186014"/>
            <a:ext cx="3420000" cy="2196000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194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87" y="346533"/>
            <a:ext cx="10756826" cy="493866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keyboard</a:t>
            </a:r>
            <a:endParaRPr lang="en-AU" sz="6000" dirty="0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4522840" y="3030600"/>
            <a:ext cx="4104000" cy="612000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456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59" y="346531"/>
            <a:ext cx="10756827" cy="49386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mouse</a:t>
            </a:r>
            <a:endParaRPr lang="en-AU" sz="6000" dirty="0"/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8947379" y="3585886"/>
            <a:ext cx="2152507" cy="1462363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231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84" y="704850"/>
            <a:ext cx="11576398" cy="531495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38ED2CD-EF2D-9214-AC66-8D8E5BF9D5E4}"/>
              </a:ext>
            </a:extLst>
          </p:cNvPr>
          <p:cNvSpPr/>
          <p:nvPr/>
        </p:nvSpPr>
        <p:spPr>
          <a:xfrm>
            <a:off x="2211565" y="5513740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AC718B-A050-95DF-71D3-AC0DED9806ED}"/>
              </a:ext>
            </a:extLst>
          </p:cNvPr>
          <p:cNvSpPr/>
          <p:nvPr/>
        </p:nvSpPr>
        <p:spPr>
          <a:xfrm>
            <a:off x="2028021" y="3128632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4B5D226-B40F-BBD6-2F21-273463E7BF1A}"/>
              </a:ext>
            </a:extLst>
          </p:cNvPr>
          <p:cNvSpPr/>
          <p:nvPr/>
        </p:nvSpPr>
        <p:spPr>
          <a:xfrm>
            <a:off x="6532644" y="457705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1719A6B-48ED-E1A4-052D-4D3541097838}"/>
              </a:ext>
            </a:extLst>
          </p:cNvPr>
          <p:cNvSpPr/>
          <p:nvPr/>
        </p:nvSpPr>
        <p:spPr>
          <a:xfrm>
            <a:off x="6532644" y="2063168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0421A74-9B51-429C-9C73-901B2876F8F2}"/>
              </a:ext>
            </a:extLst>
          </p:cNvPr>
          <p:cNvSpPr/>
          <p:nvPr/>
        </p:nvSpPr>
        <p:spPr>
          <a:xfrm rot="21354255">
            <a:off x="7072644" y="3668632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3A5669C-431A-0C89-7CB2-AF20B228F275}"/>
              </a:ext>
            </a:extLst>
          </p:cNvPr>
          <p:cNvSpPr/>
          <p:nvPr/>
        </p:nvSpPr>
        <p:spPr>
          <a:xfrm>
            <a:off x="10550444" y="3761959"/>
            <a:ext cx="540000" cy="54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24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en-AU" sz="2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62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3649" y="4476750"/>
            <a:ext cx="10424702" cy="1895600"/>
          </a:xfrm>
          <a:prstGeom prst="roundRect">
            <a:avLst/>
          </a:prstGeom>
          <a:solidFill>
            <a:srgbClr val="E7F5FB"/>
          </a:solidFill>
          <a:ln w="38100">
            <a:solidFill>
              <a:srgbClr val="FF0000"/>
            </a:solidFill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desktop computer</a:t>
            </a:r>
            <a:endParaRPr lang="en-AU" sz="6600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73" y="132649"/>
            <a:ext cx="10701254" cy="414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7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42" y="1106042"/>
            <a:ext cx="10075117" cy="39041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printer</a:t>
            </a:r>
            <a:endParaRPr lang="en-AU" sz="66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1058442" y="1241068"/>
            <a:ext cx="3888000" cy="3159482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06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91" y="798924"/>
            <a:ext cx="10591018" cy="4104020"/>
          </a:xfrm>
        </p:spPr>
      </p:pic>
      <p:sp>
        <p:nvSpPr>
          <p:cNvPr id="6" name="Rectangle 5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speaker</a:t>
            </a:r>
            <a:endParaRPr lang="en-AU" sz="6000" dirty="0"/>
          </a:p>
        </p:txBody>
      </p:sp>
      <p:sp>
        <p:nvSpPr>
          <p:cNvPr id="7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4838699" y="2187062"/>
            <a:ext cx="972000" cy="1661037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72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4" y="798924"/>
            <a:ext cx="10572712" cy="4096926"/>
          </a:xfrm>
        </p:spPr>
      </p:pic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camera</a:t>
            </a:r>
            <a:endParaRPr lang="en-AU" sz="6000" dirty="0"/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7320730" y="798924"/>
            <a:ext cx="589935" cy="576737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16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33" y="798924"/>
            <a:ext cx="10443534" cy="4046870"/>
          </a:xfrm>
        </p:spPr>
      </p:pic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screen</a:t>
            </a:r>
            <a:endParaRPr lang="en-AU" sz="6000" dirty="0"/>
          </a:p>
        </p:txBody>
      </p:sp>
      <p:sp>
        <p:nvSpPr>
          <p:cNvPr id="7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5829300" y="1257301"/>
            <a:ext cx="3200400" cy="1790700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70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6" y="760823"/>
            <a:ext cx="11147889" cy="4319807"/>
          </a:xfrm>
        </p:spPr>
      </p:pic>
      <p:sp>
        <p:nvSpPr>
          <p:cNvPr id="3" name="Rectangle 2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keyboard</a:t>
            </a:r>
            <a:endParaRPr lang="en-AU" sz="6000" dirty="0"/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5362268" y="3931060"/>
            <a:ext cx="3888000" cy="792000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183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57" y="798923"/>
            <a:ext cx="10932193" cy="4236225"/>
          </a:xfrm>
        </p:spPr>
      </p:pic>
      <p:sp>
        <p:nvSpPr>
          <p:cNvPr id="7" name="Rectangle 6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computer case</a:t>
            </a:r>
            <a:endParaRPr lang="en-AU" sz="6600" dirty="0"/>
          </a:p>
        </p:txBody>
      </p:sp>
      <p:sp>
        <p:nvSpPr>
          <p:cNvPr id="2" name="Rounded Rectangle 1"/>
          <p:cNvSpPr/>
          <p:nvPr/>
        </p:nvSpPr>
        <p:spPr>
          <a:xfrm>
            <a:off x="9239250" y="2362200"/>
            <a:ext cx="838200" cy="1524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reeform 5"/>
          <p:cNvSpPr/>
          <p:nvPr/>
        </p:nvSpPr>
        <p:spPr>
          <a:xfrm>
            <a:off x="9688286" y="2351314"/>
            <a:ext cx="424543" cy="1306286"/>
          </a:xfrm>
          <a:custGeom>
            <a:avLst/>
            <a:gdLst>
              <a:gd name="connsiteX0" fmla="*/ 0 w 424543"/>
              <a:gd name="connsiteY0" fmla="*/ 0 h 1306286"/>
              <a:gd name="connsiteX1" fmla="*/ 10885 w 424543"/>
              <a:gd name="connsiteY1" fmla="*/ 925286 h 1306286"/>
              <a:gd name="connsiteX2" fmla="*/ 424543 w 424543"/>
              <a:gd name="connsiteY2" fmla="*/ 1306286 h 130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4543" h="1306286">
                <a:moveTo>
                  <a:pt x="0" y="0"/>
                </a:moveTo>
                <a:lnTo>
                  <a:pt x="10885" y="925286"/>
                </a:lnTo>
                <a:lnTo>
                  <a:pt x="424543" y="1306286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9568500" y="798923"/>
            <a:ext cx="2088000" cy="3132000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63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98923"/>
            <a:ext cx="11029950" cy="4274106"/>
          </a:xfrm>
        </p:spPr>
      </p:pic>
      <p:sp>
        <p:nvSpPr>
          <p:cNvPr id="8" name="Rectangle: Rounded Corners 3">
            <a:extLst>
              <a:ext uri="{FF2B5EF4-FFF2-40B4-BE49-F238E27FC236}">
                <a16:creationId xmlns:a16="http://schemas.microsoft.com/office/drawing/2014/main" id="{5DF9FD3C-597B-944C-733A-8A17995482B6}"/>
              </a:ext>
            </a:extLst>
          </p:cNvPr>
          <p:cNvSpPr/>
          <p:nvPr/>
        </p:nvSpPr>
        <p:spPr>
          <a:xfrm>
            <a:off x="10828884" y="2832918"/>
            <a:ext cx="442452" cy="545691"/>
          </a:xfrm>
          <a:prstGeom prst="roundRect">
            <a:avLst>
              <a:gd name="adj" fmla="val 2085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920664" y="5285200"/>
            <a:ext cx="103506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power button</a:t>
            </a:r>
            <a:endParaRPr lang="en-AU" sz="6600" dirty="0"/>
          </a:p>
        </p:txBody>
      </p:sp>
    </p:spTree>
    <p:extLst>
      <p:ext uri="{BB962C8B-B14F-4D97-AF65-F5344CB8AC3E}">
        <p14:creationId xmlns:p14="http://schemas.microsoft.com/office/powerpoint/2010/main" val="152186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5" ma:contentTypeDescription="Create a new document." ma:contentTypeScope="" ma:versionID="3ef21793851eb58a4936ff9505dad622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37de5ecd8281cf85840f564b8a2ff9d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C26D9D-A427-4924-8F04-0D85A44F4690}">
  <ds:schemaRefs>
    <ds:schemaRef ds:uri="http://schemas.microsoft.com/office/2006/metadata/properties"/>
    <ds:schemaRef ds:uri="http://purl.org/dc/terms/"/>
    <ds:schemaRef ds:uri="d8603767-82d9-465b-9f3c-863fe8da4363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c9f4cb74-93ac-4ba2-99c4-4379acff221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DA2EBF-B64E-4B4B-9CED-73AAE4543E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47B100-D424-48E9-AF31-5B51F6F3A0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603767-82d9-465b-9f3c-863fe8da4363"/>
    <ds:schemaRef ds:uri="c9f4cb74-93ac-4ba2-99c4-4379acff22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546</TotalTime>
  <Words>38</Words>
  <Application>Microsoft Office PowerPoint</Application>
  <PresentationFormat>Widescreen</PresentationFormat>
  <Paragraphs>31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Office Theme</vt:lpstr>
      <vt:lpstr>Parts of a computer</vt:lpstr>
      <vt:lpstr>desktop computer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laptop computer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64</cp:revision>
  <dcterms:created xsi:type="dcterms:W3CDTF">2023-10-03T00:41:40Z</dcterms:created>
  <dcterms:modified xsi:type="dcterms:W3CDTF">2024-05-18T01:36:43Z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