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30" r:id="rId5"/>
    <p:sldId id="282" r:id="rId6"/>
    <p:sldId id="321" r:id="rId7"/>
    <p:sldId id="322" r:id="rId8"/>
    <p:sldId id="328" r:id="rId9"/>
    <p:sldId id="323" r:id="rId10"/>
    <p:sldId id="324" r:id="rId11"/>
    <p:sldId id="325" r:id="rId12"/>
    <p:sldId id="326" r:id="rId13"/>
    <p:sldId id="333" r:id="rId14"/>
    <p:sldId id="327" r:id="rId15"/>
    <p:sldId id="33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about:blan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about:blan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 txBox="1">
            <a:spLocks/>
          </p:cNvSpPr>
          <p:nvPr/>
        </p:nvSpPr>
        <p:spPr>
          <a:xfrm>
            <a:off x="883649" y="3956423"/>
            <a:ext cx="10424702" cy="2217271"/>
          </a:xfrm>
          <a:prstGeom prst="roundRect">
            <a:avLst/>
          </a:prstGeom>
          <a:solidFill>
            <a:srgbClr val="E7F5FB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6600">
                <a:solidFill>
                  <a:srgbClr val="005A9E"/>
                </a:solidFill>
                <a:latin typeface="Century Gothic" panose="020B0502020202020204" pitchFamily="34" charset="0"/>
              </a:rPr>
              <a:t>Parts of a mobile phone</a:t>
            </a:r>
            <a:endParaRPr lang="en-AU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64" y="780039"/>
            <a:ext cx="2834646" cy="30266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1" t="18478" r="13042" b="5212"/>
          <a:stretch/>
        </p:blipFill>
        <p:spPr>
          <a:xfrm flipH="1">
            <a:off x="8967018" y="973394"/>
            <a:ext cx="2743201" cy="26399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694460" y="344432"/>
            <a:ext cx="1799304" cy="30266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410" y="422079"/>
            <a:ext cx="3694184" cy="3459487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69230" y="676667"/>
            <a:ext cx="11811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20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ear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buds</a:t>
            </a:r>
            <a:endParaRPr lang="en-AU" sz="6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460936" y="1835484"/>
            <a:ext cx="2872926" cy="263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0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charger</a:t>
            </a:r>
            <a:endParaRPr lang="en-AU" sz="6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1" t="18478" r="13042" b="5212"/>
          <a:stretch/>
        </p:blipFill>
        <p:spPr>
          <a:xfrm>
            <a:off x="3788228" y="781068"/>
            <a:ext cx="4845096" cy="466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1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1" t="18478" r="13042" b="5212"/>
          <a:stretch/>
        </p:blipFill>
        <p:spPr>
          <a:xfrm>
            <a:off x="8989699" y="3610843"/>
            <a:ext cx="2850848" cy="27435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029" y="674727"/>
            <a:ext cx="3694184" cy="34594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070" y="2178752"/>
            <a:ext cx="3462411" cy="3696961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624BB42-69A7-8967-5265-0DC36BCC814E}"/>
              </a:ext>
            </a:extLst>
          </p:cNvPr>
          <p:cNvSpPr/>
          <p:nvPr/>
        </p:nvSpPr>
        <p:spPr>
          <a:xfrm>
            <a:off x="3430758" y="4268373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53345A9-172C-D2A7-FBB9-09CCDBF7348D}"/>
              </a:ext>
            </a:extLst>
          </p:cNvPr>
          <p:cNvSpPr/>
          <p:nvPr/>
        </p:nvSpPr>
        <p:spPr>
          <a:xfrm>
            <a:off x="4163403" y="4803975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A34E72-0A50-1DFD-C652-CA9C4DFBC9C5}"/>
              </a:ext>
            </a:extLst>
          </p:cNvPr>
          <p:cNvSpPr/>
          <p:nvPr/>
        </p:nvSpPr>
        <p:spPr>
          <a:xfrm>
            <a:off x="8093270" y="1249424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B9369D-FF75-01BB-5EAC-5FD18173F2D2}"/>
              </a:ext>
            </a:extLst>
          </p:cNvPr>
          <p:cNvSpPr/>
          <p:nvPr/>
        </p:nvSpPr>
        <p:spPr>
          <a:xfrm>
            <a:off x="7216192" y="4561668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 b="3809"/>
          <a:stretch/>
        </p:blipFill>
        <p:spPr>
          <a:xfrm>
            <a:off x="965274" y="1149660"/>
            <a:ext cx="2518690" cy="407542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70323A9-DF1F-7983-D2E9-8001B0A158F5}"/>
              </a:ext>
            </a:extLst>
          </p:cNvPr>
          <p:cNvSpPr/>
          <p:nvPr/>
        </p:nvSpPr>
        <p:spPr>
          <a:xfrm>
            <a:off x="3483964" y="2266576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72A0E6B-143D-07BB-6AC3-65EA9481609E}"/>
              </a:ext>
            </a:extLst>
          </p:cNvPr>
          <p:cNvSpPr/>
          <p:nvPr/>
        </p:nvSpPr>
        <p:spPr>
          <a:xfrm>
            <a:off x="1692887" y="555134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532395-EBC0-8937-33B8-C409225B8B73}"/>
              </a:ext>
            </a:extLst>
          </p:cNvPr>
          <p:cNvSpPr/>
          <p:nvPr/>
        </p:nvSpPr>
        <p:spPr>
          <a:xfrm>
            <a:off x="1726979" y="2635872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6A5055-8D82-435F-C48E-5DE9717871F8}"/>
              </a:ext>
            </a:extLst>
          </p:cNvPr>
          <p:cNvSpPr/>
          <p:nvPr/>
        </p:nvSpPr>
        <p:spPr>
          <a:xfrm>
            <a:off x="459100" y="4494420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4DF0578-0066-B2DE-1A25-824F077CBDC7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2910287" y="1789424"/>
            <a:ext cx="60996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5920A802-242A-763C-629F-400AE9CC9346}"/>
              </a:ext>
            </a:extLst>
          </p:cNvPr>
          <p:cNvSpPr/>
          <p:nvPr/>
        </p:nvSpPr>
        <p:spPr>
          <a:xfrm>
            <a:off x="3520247" y="1519424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D383421-51CE-427F-CD95-C18018E4CD69}"/>
              </a:ext>
            </a:extLst>
          </p:cNvPr>
          <p:cNvCxnSpPr>
            <a:cxnSpLocks/>
          </p:cNvCxnSpPr>
          <p:nvPr/>
        </p:nvCxnSpPr>
        <p:spPr>
          <a:xfrm flipH="1" flipV="1">
            <a:off x="2964267" y="2307602"/>
            <a:ext cx="536514" cy="2289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2AD731F-1562-A256-06B8-FBE12A64A702}"/>
              </a:ext>
            </a:extLst>
          </p:cNvPr>
          <p:cNvCxnSpPr>
            <a:cxnSpLocks/>
          </p:cNvCxnSpPr>
          <p:nvPr/>
        </p:nvCxnSpPr>
        <p:spPr>
          <a:xfrm flipH="1">
            <a:off x="2966899" y="2541148"/>
            <a:ext cx="533882" cy="947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F145271-6932-E113-E253-FDFE11697940}"/>
              </a:ext>
            </a:extLst>
          </p:cNvPr>
          <p:cNvCxnSpPr>
            <a:cxnSpLocks/>
          </p:cNvCxnSpPr>
          <p:nvPr/>
        </p:nvCxnSpPr>
        <p:spPr>
          <a:xfrm flipH="1">
            <a:off x="1956983" y="934017"/>
            <a:ext cx="0" cy="540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899830" y="4597077"/>
            <a:ext cx="1934399" cy="1493796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51B8BEC-9DB1-57C6-007A-E49B338D2C57}"/>
              </a:ext>
            </a:extLst>
          </p:cNvPr>
          <p:cNvCxnSpPr>
            <a:cxnSpLocks/>
          </p:cNvCxnSpPr>
          <p:nvPr/>
        </p:nvCxnSpPr>
        <p:spPr>
          <a:xfrm>
            <a:off x="965274" y="4764420"/>
            <a:ext cx="93563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C1B9369D-FF75-01BB-5EAC-5FD18173F2D2}"/>
              </a:ext>
            </a:extLst>
          </p:cNvPr>
          <p:cNvSpPr/>
          <p:nvPr/>
        </p:nvSpPr>
        <p:spPr>
          <a:xfrm>
            <a:off x="10184447" y="5225083"/>
            <a:ext cx="540000" cy="54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05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9" grpId="0" animBg="1"/>
      <p:bldP spid="10" grpId="0" animBg="1"/>
      <p:bldP spid="11" grpId="0" animBg="1"/>
      <p:bldP spid="12" grpId="0" animBg="1"/>
      <p:bldP spid="18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power button</a:t>
            </a:r>
            <a:endParaRPr lang="en-AU" sz="6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3775587" y="684382"/>
            <a:ext cx="2580154" cy="434016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5884606" y="1268361"/>
            <a:ext cx="47113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6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volume buttons</a:t>
            </a:r>
            <a:endParaRPr lang="en-AU" sz="6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3429592" y="471948"/>
            <a:ext cx="2674520" cy="44989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5678130" y="1710809"/>
            <a:ext cx="47113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683050" y="1995941"/>
            <a:ext cx="47113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54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4884173" y="601611"/>
            <a:ext cx="3008671" cy="50609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camera</a:t>
            </a:r>
            <a:endParaRPr lang="en-AU" sz="6000" dirty="0"/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5791181" y="1361785"/>
            <a:ext cx="5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37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screen</a:t>
            </a:r>
            <a:endParaRPr lang="en-AU" sz="6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4445655" y="451830"/>
            <a:ext cx="2787446" cy="4688857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5962261" y="2815437"/>
            <a:ext cx="1374083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27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home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button</a:t>
            </a:r>
            <a:endParaRPr lang="en-AU" sz="6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r="27150"/>
          <a:stretch/>
        </p:blipFill>
        <p:spPr>
          <a:xfrm>
            <a:off x="4261299" y="591170"/>
            <a:ext cx="2568192" cy="432004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rot="5400000">
            <a:off x="5039013" y="4710079"/>
            <a:ext cx="5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57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headphone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jack</a:t>
            </a:r>
            <a:endParaRPr lang="en-AU" sz="6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669" y="372339"/>
            <a:ext cx="4601170" cy="4912862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5400000">
            <a:off x="4006626" y="3972249"/>
            <a:ext cx="5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12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charging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port</a:t>
            </a:r>
            <a:endParaRPr lang="en-AU" sz="6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669" y="342842"/>
            <a:ext cx="4601170" cy="4912862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rot="5400000">
            <a:off x="4567064" y="4045991"/>
            <a:ext cx="5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27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headphones</a:t>
            </a:r>
            <a:endParaRPr lang="en-AU" sz="6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71" y="708271"/>
            <a:ext cx="4887435" cy="457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4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89FCB2-12D4-43C7-8A80-0AB0F1AAA5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603767-82d9-465b-9f3c-863fe8da4363"/>
    <ds:schemaRef ds:uri="c9f4cb74-93ac-4ba2-99c4-4379acff2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FC26D9D-A427-4924-8F04-0D85A44F4690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c9f4cb74-93ac-4ba2-99c4-4379acff2210"/>
    <ds:schemaRef ds:uri="d8603767-82d9-465b-9f3c-863fe8da436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7DA2EBF-B64E-4B4B-9CED-73AAE4543E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502</TotalTime>
  <Words>31</Words>
  <Application>Microsoft Office PowerPoint</Application>
  <PresentationFormat>Widescreen</PresentationFormat>
  <Paragraphs>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60</cp:revision>
  <dcterms:created xsi:type="dcterms:W3CDTF">2023-10-03T00:41:40Z</dcterms:created>
  <dcterms:modified xsi:type="dcterms:W3CDTF">2024-05-18T01:52:47Z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