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87" r:id="rId6"/>
    <p:sldId id="282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288" r:id="rId15"/>
    <p:sldId id="28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EF"/>
    <a:srgbClr val="005A9E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19/05/2024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0A5374-80B7-13A5-4D10-9EE48C3EE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89000"/>
            <a:ext cx="3730908" cy="64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831" y="395923"/>
            <a:ext cx="6219761" cy="1478597"/>
          </a:xfrm>
          <a:prstGeom prst="roundRect">
            <a:avLst/>
          </a:prstGeom>
          <a:solidFill>
            <a:srgbClr val="E7F5FB"/>
          </a:solidFill>
          <a:ln w="28575">
            <a:solidFill>
              <a:srgbClr val="FF0000"/>
            </a:solidFill>
          </a:ln>
        </p:spPr>
        <p:txBody>
          <a:bodyPr anchor="ctr">
            <a:noAutofit/>
          </a:bodyPr>
          <a:lstStyle/>
          <a:p>
            <a:r>
              <a:rPr lang="en-GB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Home screen</a:t>
            </a:r>
            <a:endParaRPr lang="en-AU" dirty="0">
              <a:solidFill>
                <a:srgbClr val="005A9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A person holding a phone&#10;&#10;Description automatically generated">
            <a:extLst>
              <a:ext uri="{FF2B5EF4-FFF2-40B4-BE49-F238E27FC236}">
                <a16:creationId xmlns:a16="http://schemas.microsoft.com/office/drawing/2014/main" id="{31C7D205-F256-B989-EA44-2C06B84658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385" y="2143066"/>
            <a:ext cx="3777017" cy="471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79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25" y="4798727"/>
            <a:ext cx="115728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date</a:t>
            </a:r>
            <a:endParaRPr lang="en-AU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B6C058-4F6A-A520-0F2B-2637095ED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98" y="351168"/>
            <a:ext cx="6685604" cy="358390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6229350" y="2919406"/>
            <a:ext cx="2419350" cy="842969"/>
          </a:xfrm>
          <a:prstGeom prst="roundRect">
            <a:avLst>
              <a:gd name="adj" fmla="val 24376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900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1846" y="935860"/>
            <a:ext cx="726767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The home screen </a:t>
            </a:r>
            <a:r>
              <a:rPr lang="en-AU" sz="66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apps</a:t>
            </a:r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.</a:t>
            </a:r>
            <a:endParaRPr lang="en-AU" sz="6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89000"/>
            <a:ext cx="3730908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458075" y="2145030"/>
            <a:ext cx="3914775" cy="3922395"/>
          </a:xfrm>
          <a:prstGeom prst="roundRect">
            <a:avLst>
              <a:gd name="adj" fmla="val 96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084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8611" y="455444"/>
            <a:ext cx="62848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Camera</a:t>
            </a:r>
            <a:endParaRPr lang="en-AU" sz="6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44755"/>
            <a:ext cx="3730908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858125" y="2232105"/>
            <a:ext cx="1044000" cy="1044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BB37BE-3401-9E90-6989-C4DAF1E24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435186" y="1082305"/>
            <a:ext cx="2226501" cy="383965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2F48661-A921-F007-170A-9F1D49112450}"/>
              </a:ext>
            </a:extLst>
          </p:cNvPr>
          <p:cNvSpPr/>
          <p:nvPr/>
        </p:nvSpPr>
        <p:spPr>
          <a:xfrm>
            <a:off x="684950" y="4467227"/>
            <a:ext cx="70207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800" dirty="0">
                <a:solidFill>
                  <a:srgbClr val="005A9E"/>
                </a:solidFill>
                <a:latin typeface="Century Gothic" panose="020B0502020202020204" pitchFamily="34" charset="0"/>
              </a:rPr>
              <a:t>Take photos and record videos.</a:t>
            </a:r>
            <a:endParaRPr lang="en-AU" sz="4800" dirty="0"/>
          </a:p>
        </p:txBody>
      </p:sp>
    </p:spTree>
    <p:extLst>
      <p:ext uri="{BB962C8B-B14F-4D97-AF65-F5344CB8AC3E}">
        <p14:creationId xmlns:p14="http://schemas.microsoft.com/office/powerpoint/2010/main" val="41531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8611" y="455444"/>
            <a:ext cx="62848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Photo gallery</a:t>
            </a:r>
            <a:endParaRPr lang="en-AU" sz="6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89000"/>
            <a:ext cx="3730908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8929672" y="2212134"/>
            <a:ext cx="1044000" cy="1044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BB37BE-3401-9E90-6989-C4DAF1E241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1435186" y="1086140"/>
            <a:ext cx="2226501" cy="383198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2F48661-A921-F007-170A-9F1D49112450}"/>
              </a:ext>
            </a:extLst>
          </p:cNvPr>
          <p:cNvSpPr/>
          <p:nvPr/>
        </p:nvSpPr>
        <p:spPr>
          <a:xfrm>
            <a:off x="684950" y="4467227"/>
            <a:ext cx="67336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800" dirty="0">
                <a:solidFill>
                  <a:srgbClr val="005A9E"/>
                </a:solidFill>
                <a:latin typeface="Century Gothic" panose="020B0502020202020204" pitchFamily="34" charset="0"/>
              </a:rPr>
              <a:t>Look at photos and videos.</a:t>
            </a:r>
            <a:endParaRPr lang="en-AU" sz="4800" dirty="0"/>
          </a:p>
        </p:txBody>
      </p:sp>
    </p:spTree>
    <p:extLst>
      <p:ext uri="{BB962C8B-B14F-4D97-AF65-F5344CB8AC3E}">
        <p14:creationId xmlns:p14="http://schemas.microsoft.com/office/powerpoint/2010/main" val="379423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8610" y="455444"/>
            <a:ext cx="67239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Voice recorder</a:t>
            </a:r>
            <a:endParaRPr lang="en-AU" sz="6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89000"/>
            <a:ext cx="3730908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9959499" y="2201688"/>
            <a:ext cx="1044000" cy="1080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F48661-A921-F007-170A-9F1D49112450}"/>
              </a:ext>
            </a:extLst>
          </p:cNvPr>
          <p:cNvSpPr/>
          <p:nvPr/>
        </p:nvSpPr>
        <p:spPr>
          <a:xfrm>
            <a:off x="628611" y="5014483"/>
            <a:ext cx="70207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800" dirty="0">
                <a:solidFill>
                  <a:srgbClr val="005A9E"/>
                </a:solidFill>
                <a:latin typeface="Century Gothic" panose="020B0502020202020204" pitchFamily="34" charset="0"/>
              </a:rPr>
              <a:t>Record my voice. Record my teacher.</a:t>
            </a:r>
            <a:endParaRPr lang="en-AU" sz="48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1FE42C-E0D8-F4D9-DCF2-DBA75A773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5940" y="1525065"/>
            <a:ext cx="1979238" cy="340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77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8611" y="455444"/>
            <a:ext cx="673324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Internet browser</a:t>
            </a:r>
            <a:endParaRPr lang="en-AU" sz="6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89000"/>
            <a:ext cx="3730908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854474" y="3518443"/>
            <a:ext cx="1044000" cy="1080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F48661-A921-F007-170A-9F1D49112450}"/>
              </a:ext>
            </a:extLst>
          </p:cNvPr>
          <p:cNvSpPr/>
          <p:nvPr/>
        </p:nvSpPr>
        <p:spPr>
          <a:xfrm>
            <a:off x="628611" y="5099340"/>
            <a:ext cx="70207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800" dirty="0">
                <a:solidFill>
                  <a:srgbClr val="005A9E"/>
                </a:solidFill>
                <a:latin typeface="Century Gothic" panose="020B0502020202020204" pitchFamily="34" charset="0"/>
              </a:rPr>
              <a:t>Find information.</a:t>
            </a:r>
          </a:p>
          <a:p>
            <a:r>
              <a:rPr lang="en-AU" sz="4800" dirty="0">
                <a:solidFill>
                  <a:srgbClr val="005A9E"/>
                </a:solidFill>
                <a:latin typeface="Century Gothic" panose="020B0502020202020204" pitchFamily="34" charset="0"/>
              </a:rPr>
              <a:t>Go to websites.</a:t>
            </a:r>
            <a:endParaRPr lang="en-AU" sz="48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1FE42C-E0D8-F4D9-DCF2-DBA75A773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7964" y="1526915"/>
            <a:ext cx="2103058" cy="360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816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8611" y="455444"/>
            <a:ext cx="62848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YouTube</a:t>
            </a:r>
            <a:endParaRPr lang="en-AU" sz="6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89000"/>
            <a:ext cx="3730908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8916542" y="3524991"/>
            <a:ext cx="1044000" cy="1044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BB37BE-3401-9E90-6989-C4DAF1E241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582" y="1861163"/>
            <a:ext cx="4349844" cy="248562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2F48661-A921-F007-170A-9F1D49112450}"/>
              </a:ext>
            </a:extLst>
          </p:cNvPr>
          <p:cNvSpPr/>
          <p:nvPr/>
        </p:nvSpPr>
        <p:spPr>
          <a:xfrm>
            <a:off x="718582" y="4903955"/>
            <a:ext cx="45625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800" dirty="0">
                <a:solidFill>
                  <a:srgbClr val="005A9E"/>
                </a:solidFill>
                <a:latin typeface="Century Gothic" panose="020B0502020202020204" pitchFamily="34" charset="0"/>
              </a:rPr>
              <a:t>Watch videos.</a:t>
            </a:r>
            <a:endParaRPr lang="en-AU" sz="4800" dirty="0"/>
          </a:p>
        </p:txBody>
      </p:sp>
    </p:spTree>
    <p:extLst>
      <p:ext uri="{BB962C8B-B14F-4D97-AF65-F5344CB8AC3E}">
        <p14:creationId xmlns:p14="http://schemas.microsoft.com/office/powerpoint/2010/main" val="7114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43011" y="455444"/>
            <a:ext cx="35048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Maps</a:t>
            </a:r>
            <a:endParaRPr lang="en-AU" sz="6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89000"/>
            <a:ext cx="3730908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9930121" y="3532114"/>
            <a:ext cx="1044000" cy="1044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F48661-A921-F007-170A-9F1D49112450}"/>
              </a:ext>
            </a:extLst>
          </p:cNvPr>
          <p:cNvSpPr/>
          <p:nvPr/>
        </p:nvSpPr>
        <p:spPr>
          <a:xfrm>
            <a:off x="628611" y="5571559"/>
            <a:ext cx="70207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800" dirty="0">
                <a:solidFill>
                  <a:srgbClr val="005A9E"/>
                </a:solidFill>
                <a:latin typeface="Century Gothic" panose="020B0502020202020204" pitchFamily="34" charset="0"/>
              </a:rPr>
              <a:t>Get directions.</a:t>
            </a:r>
            <a:endParaRPr lang="en-AU" sz="48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1FE42C-E0D8-F4D9-DCF2-DBA75A773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9900" y="1711106"/>
            <a:ext cx="2103058" cy="3620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48881" y="455444"/>
            <a:ext cx="317240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Phone</a:t>
            </a:r>
            <a:endParaRPr lang="en-AU" sz="6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89000"/>
            <a:ext cx="3730908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838917" y="4864325"/>
            <a:ext cx="1080000" cy="1116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F48661-A921-F007-170A-9F1D49112450}"/>
              </a:ext>
            </a:extLst>
          </p:cNvPr>
          <p:cNvSpPr/>
          <p:nvPr/>
        </p:nvSpPr>
        <p:spPr>
          <a:xfrm>
            <a:off x="628611" y="5571559"/>
            <a:ext cx="70207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800" dirty="0">
                <a:solidFill>
                  <a:srgbClr val="005A9E"/>
                </a:solidFill>
                <a:latin typeface="Century Gothic" panose="020B0502020202020204" pitchFamily="34" charset="0"/>
              </a:rPr>
              <a:t>Make phone calls.</a:t>
            </a:r>
            <a:endParaRPr lang="en-AU" sz="48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1FE42C-E0D8-F4D9-DCF2-DBA75A773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9900" y="1726080"/>
            <a:ext cx="2103058" cy="359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19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8611" y="455444"/>
            <a:ext cx="62848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Text message</a:t>
            </a:r>
            <a:endParaRPr lang="en-AU" sz="6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89000"/>
            <a:ext cx="3730908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8892699" y="4884491"/>
            <a:ext cx="1091882" cy="1080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F48661-A921-F007-170A-9F1D49112450}"/>
              </a:ext>
            </a:extLst>
          </p:cNvPr>
          <p:cNvSpPr/>
          <p:nvPr/>
        </p:nvSpPr>
        <p:spPr>
          <a:xfrm>
            <a:off x="628611" y="5571559"/>
            <a:ext cx="70207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800" dirty="0">
                <a:solidFill>
                  <a:srgbClr val="005A9E"/>
                </a:solidFill>
                <a:latin typeface="Century Gothic" panose="020B0502020202020204" pitchFamily="34" charset="0"/>
              </a:rPr>
              <a:t>Send text messages.</a:t>
            </a:r>
            <a:endParaRPr lang="en-AU" sz="48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1FE42C-E0D8-F4D9-DCF2-DBA75A773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6555" y="1711106"/>
            <a:ext cx="2089747" cy="3620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3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18567" y="1237193"/>
            <a:ext cx="594592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The </a:t>
            </a:r>
            <a:r>
              <a:rPr lang="en-AU" sz="6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top</a:t>
            </a:r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</a:p>
          <a:p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of the screen.</a:t>
            </a:r>
            <a:endParaRPr lang="en-AU" sz="6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18419" y="189001"/>
            <a:ext cx="3730908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805019" y="188999"/>
            <a:ext cx="3844308" cy="1938991"/>
          </a:xfrm>
          <a:prstGeom prst="roundRect">
            <a:avLst>
              <a:gd name="adj" fmla="val 1777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632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8611" y="455444"/>
            <a:ext cx="62848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6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WhatsApp</a:t>
            </a:r>
            <a:endParaRPr lang="en-AU" sz="6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89000"/>
            <a:ext cx="3730908" cy="6480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9950907" y="4899239"/>
            <a:ext cx="1044000" cy="1080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F48661-A921-F007-170A-9F1D49112450}"/>
              </a:ext>
            </a:extLst>
          </p:cNvPr>
          <p:cNvSpPr/>
          <p:nvPr/>
        </p:nvSpPr>
        <p:spPr>
          <a:xfrm>
            <a:off x="3030108" y="2660977"/>
            <a:ext cx="45062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000" dirty="0">
                <a:solidFill>
                  <a:srgbClr val="005A9E"/>
                </a:solidFill>
                <a:latin typeface="Century Gothic" panose="020B0502020202020204" pitchFamily="34" charset="0"/>
              </a:rPr>
              <a:t>Send messages.</a:t>
            </a:r>
          </a:p>
          <a:p>
            <a:endParaRPr lang="en-AU" sz="1400" dirty="0">
              <a:solidFill>
                <a:srgbClr val="005A9E"/>
              </a:solidFill>
              <a:latin typeface="Century Gothic" panose="020B0502020202020204" pitchFamily="34" charset="0"/>
            </a:endParaRPr>
          </a:p>
          <a:p>
            <a:r>
              <a:rPr lang="en-AU" sz="4000" dirty="0">
                <a:solidFill>
                  <a:srgbClr val="005A9E"/>
                </a:solidFill>
                <a:latin typeface="Century Gothic" panose="020B0502020202020204" pitchFamily="34" charset="0"/>
              </a:rPr>
              <a:t>Share photos and videos. </a:t>
            </a:r>
          </a:p>
          <a:p>
            <a:endParaRPr lang="en-AU" sz="1400" dirty="0">
              <a:solidFill>
                <a:srgbClr val="005A9E"/>
              </a:solidFill>
              <a:latin typeface="Century Gothic" panose="020B0502020202020204" pitchFamily="34" charset="0"/>
            </a:endParaRPr>
          </a:p>
          <a:p>
            <a:r>
              <a:rPr lang="en-AU" sz="4000" dirty="0">
                <a:solidFill>
                  <a:srgbClr val="005A9E"/>
                </a:solidFill>
                <a:latin typeface="Century Gothic" panose="020B0502020202020204" pitchFamily="34" charset="0"/>
              </a:rPr>
              <a:t>Make video calls.</a:t>
            </a:r>
            <a:endParaRPr lang="en-AU" sz="4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1FE42C-E0D8-F4D9-DCF2-DBA75A773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1639" y="2046569"/>
            <a:ext cx="2291657" cy="394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13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E2D5FD-E041-8CF0-CEAF-DEC67344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186" y="189000"/>
            <a:ext cx="3730908" cy="6480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8E6A146-099C-D6AC-61AC-08FC522E1106}"/>
              </a:ext>
            </a:extLst>
          </p:cNvPr>
          <p:cNvSpPr/>
          <p:nvPr/>
        </p:nvSpPr>
        <p:spPr>
          <a:xfrm>
            <a:off x="620659" y="2274838"/>
            <a:ext cx="70207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800" dirty="0">
                <a:solidFill>
                  <a:srgbClr val="005A9E"/>
                </a:solidFill>
                <a:latin typeface="Century Gothic" panose="020B0502020202020204" pitchFamily="34" charset="0"/>
              </a:rPr>
              <a:t>You can change the apps on your home screen.</a:t>
            </a:r>
            <a:endParaRPr lang="en-AU" sz="4800" dirty="0"/>
          </a:p>
        </p:txBody>
      </p:sp>
    </p:spTree>
    <p:extLst>
      <p:ext uri="{BB962C8B-B14F-4D97-AF65-F5344CB8AC3E}">
        <p14:creationId xmlns:p14="http://schemas.microsoft.com/office/powerpoint/2010/main" val="158550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25" y="4798727"/>
            <a:ext cx="115728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missed phone call</a:t>
            </a:r>
            <a:endParaRPr lang="en-AU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B6C058-4F6A-A520-0F2B-2637095ED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98" y="306922"/>
            <a:ext cx="6685604" cy="358390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3611817" y="741143"/>
            <a:ext cx="864000" cy="648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065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25" y="4798727"/>
            <a:ext cx="115728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new message</a:t>
            </a:r>
            <a:endParaRPr lang="en-AU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B6C058-4F6A-A520-0F2B-2637095ED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98" y="351168"/>
            <a:ext cx="6685604" cy="358390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4314825" y="698442"/>
            <a:ext cx="971550" cy="779475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90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25" y="4798727"/>
            <a:ext cx="115728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internet connection</a:t>
            </a:r>
            <a:endParaRPr lang="en-AU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B6C058-4F6A-A520-0F2B-2637095ED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98" y="351168"/>
            <a:ext cx="6685604" cy="358390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5848350" y="746988"/>
            <a:ext cx="828000" cy="648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581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25" y="4798727"/>
            <a:ext cx="115728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phone signal</a:t>
            </a:r>
            <a:endParaRPr lang="en-AU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B6C058-4F6A-A520-0F2B-2637095ED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98" y="351168"/>
            <a:ext cx="6685604" cy="358390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6600824" y="774170"/>
            <a:ext cx="628651" cy="612000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62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25" y="4798727"/>
            <a:ext cx="115728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battery level</a:t>
            </a:r>
            <a:endParaRPr lang="en-AU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B6C058-4F6A-A520-0F2B-2637095ED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98" y="351168"/>
            <a:ext cx="6685604" cy="358390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153275" y="828675"/>
            <a:ext cx="1562100" cy="572862"/>
          </a:xfrm>
          <a:prstGeom prst="roundRect">
            <a:avLst>
              <a:gd name="adj" fmla="val 25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553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25" y="4798727"/>
            <a:ext cx="115728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weather</a:t>
            </a:r>
            <a:endParaRPr lang="en-AU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B6C058-4F6A-A520-0F2B-2637095ED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98" y="351168"/>
            <a:ext cx="6685604" cy="358390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3371850" y="1771650"/>
            <a:ext cx="1919286" cy="1905000"/>
          </a:xfrm>
          <a:prstGeom prst="roundRect">
            <a:avLst>
              <a:gd name="adj" fmla="val 196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668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25" y="4798727"/>
            <a:ext cx="115728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time</a:t>
            </a:r>
            <a:endParaRPr lang="en-AU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B6C058-4F6A-A520-0F2B-2637095ED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98" y="351168"/>
            <a:ext cx="6685604" cy="3583901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6238875" y="1885949"/>
            <a:ext cx="2438400" cy="1009651"/>
          </a:xfrm>
          <a:prstGeom prst="roundRect">
            <a:avLst>
              <a:gd name="adj" fmla="val 24376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555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5" ma:contentTypeDescription="Create a new document." ma:contentTypeScope="" ma:versionID="3ef21793851eb58a4936ff9505dad622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37de5ecd8281cf85840f564b8a2ff9d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DA2EBF-B64E-4B4B-9CED-73AAE4543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C26D9D-A427-4924-8F04-0D85A44F4690}">
  <ds:schemaRefs>
    <ds:schemaRef ds:uri="http://purl.org/dc/terms/"/>
    <ds:schemaRef ds:uri="c9f4cb74-93ac-4ba2-99c4-4379acff2210"/>
    <ds:schemaRef ds:uri="http://purl.org/dc/dcmitype/"/>
    <ds:schemaRef ds:uri="http://schemas.microsoft.com/office/2006/metadata/properties"/>
    <ds:schemaRef ds:uri="http://purl.org/dc/elements/1.1/"/>
    <ds:schemaRef ds:uri="d8603767-82d9-465b-9f3c-863fe8da4363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3A4B556-776F-4AB0-928D-2CCC3069E7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603767-82d9-465b-9f3c-863fe8da4363"/>
    <ds:schemaRef ds:uri="c9f4cb74-93ac-4ba2-99c4-4379acff22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500</TotalTime>
  <Words>103</Words>
  <Application>Microsoft Office PowerPoint</Application>
  <PresentationFormat>Widescreen</PresentationFormat>
  <Paragraphs>36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Century Gothic</vt:lpstr>
      <vt:lpstr>Office Theme</vt:lpstr>
      <vt:lpstr>Home screen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59</cp:revision>
  <dcterms:created xsi:type="dcterms:W3CDTF">2023-10-03T00:41:40Z</dcterms:created>
  <dcterms:modified xsi:type="dcterms:W3CDTF">2024-05-19T03:25:45Z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