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302" r:id="rId6"/>
    <p:sldId id="287" r:id="rId7"/>
    <p:sldId id="282" r:id="rId8"/>
    <p:sldId id="283" r:id="rId9"/>
    <p:sldId id="284" r:id="rId10"/>
    <p:sldId id="285" r:id="rId11"/>
    <p:sldId id="286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8" r:id="rId22"/>
    <p:sldId id="297" r:id="rId23"/>
    <p:sldId id="299" r:id="rId24"/>
    <p:sldId id="300" r:id="rId25"/>
    <p:sldId id="301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EF"/>
    <a:srgbClr val="005A9E"/>
    <a:srgbClr val="E7F5FB"/>
    <a:srgbClr val="FF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82" d="100"/>
          <a:sy n="82" d="100"/>
        </p:scale>
        <p:origin x="60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2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432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3765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095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8039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657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5776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984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8388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220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0062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846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059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60A5374-80B7-13A5-4D10-9EE48C3EE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32" y="189000"/>
            <a:ext cx="3777017" cy="64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753E38-E2D0-A42A-9B95-BC77C65E2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4851" y="2235200"/>
            <a:ext cx="6219761" cy="2387600"/>
          </a:xfrm>
          <a:prstGeom prst="roundRect">
            <a:avLst/>
          </a:prstGeom>
          <a:solidFill>
            <a:srgbClr val="E7F5FB"/>
          </a:solidFill>
          <a:ln w="28575">
            <a:solidFill>
              <a:srgbClr val="FF0000"/>
            </a:solidFill>
          </a:ln>
        </p:spPr>
        <p:txBody>
          <a:bodyPr anchor="ctr">
            <a:normAutofit/>
          </a:bodyPr>
          <a:lstStyle/>
          <a:p>
            <a:r>
              <a:rPr lang="en-GB" sz="8900" dirty="0">
                <a:solidFill>
                  <a:srgbClr val="005A9E"/>
                </a:solidFill>
                <a:latin typeface="Century Gothic" panose="020B0502020202020204" pitchFamily="34" charset="0"/>
              </a:rPr>
              <a:t>WhatsApp</a:t>
            </a:r>
            <a:endParaRPr lang="en-AU" sz="8000" dirty="0">
              <a:solidFill>
                <a:srgbClr val="005A9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579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161806" y="742673"/>
            <a:ext cx="429497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Today’s messages</a:t>
            </a:r>
            <a:endParaRPr lang="en-AU" sz="6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32" y="189000"/>
            <a:ext cx="3777017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8892540" y="1424940"/>
            <a:ext cx="1021080" cy="579120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531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40304" y="1621604"/>
            <a:ext cx="42763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 err="1">
                <a:solidFill>
                  <a:srgbClr val="005A9E"/>
                </a:solidFill>
                <a:latin typeface="Century Gothic" panose="020B0502020202020204" pitchFamily="34" charset="0"/>
              </a:rPr>
              <a:t>Basam’s</a:t>
            </a:r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 message.</a:t>
            </a:r>
            <a:endParaRPr lang="en-AU" sz="6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32" y="189000"/>
            <a:ext cx="3777017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8236934" y="1943100"/>
            <a:ext cx="2700000" cy="1296000"/>
          </a:xfrm>
          <a:prstGeom prst="roundRect">
            <a:avLst>
              <a:gd name="adj" fmla="val 18801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319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18284" y="3079788"/>
            <a:ext cx="39103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Peter’s </a:t>
            </a:r>
          </a:p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message.</a:t>
            </a:r>
            <a:endParaRPr lang="en-AU" sz="6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32" y="189000"/>
            <a:ext cx="3777017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7835043" y="3277701"/>
            <a:ext cx="2700000" cy="1903899"/>
          </a:xfrm>
          <a:prstGeom prst="roundRect">
            <a:avLst>
              <a:gd name="adj" fmla="val 18801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41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64850" y="2459504"/>
            <a:ext cx="659963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The </a:t>
            </a:r>
            <a:r>
              <a:rPr lang="en-AU" sz="6000" b="1" dirty="0">
                <a:solidFill>
                  <a:srgbClr val="005A9E"/>
                </a:solidFill>
                <a:latin typeface="Century Gothic" panose="020B0502020202020204" pitchFamily="34" charset="0"/>
              </a:rPr>
              <a:t>time </a:t>
            </a:r>
            <a:b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</a:br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of the messages.</a:t>
            </a:r>
            <a:endParaRPr lang="en-AU" sz="6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32" y="189000"/>
            <a:ext cx="3777017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9738360" y="2720341"/>
            <a:ext cx="1008000" cy="468000"/>
          </a:xfrm>
          <a:prstGeom prst="roundRect">
            <a:avLst>
              <a:gd name="adj" fmla="val 18801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C901ED8-63E6-85F9-F015-841C222A45D3}"/>
              </a:ext>
            </a:extLst>
          </p:cNvPr>
          <p:cNvSpPr/>
          <p:nvPr/>
        </p:nvSpPr>
        <p:spPr>
          <a:xfrm>
            <a:off x="9311640" y="4610101"/>
            <a:ext cx="1059180" cy="468000"/>
          </a:xfrm>
          <a:prstGeom prst="roundRect">
            <a:avLst>
              <a:gd name="adj" fmla="val 18801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446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32255" y="4546807"/>
            <a:ext cx="546354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The </a:t>
            </a:r>
            <a:r>
              <a:rPr lang="en-AU" sz="6000" b="1" dirty="0">
                <a:solidFill>
                  <a:srgbClr val="005A9E"/>
                </a:solidFill>
                <a:latin typeface="Century Gothic" panose="020B0502020202020204" pitchFamily="34" charset="0"/>
              </a:rPr>
              <a:t>bottom</a:t>
            </a:r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 </a:t>
            </a:r>
            <a:b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</a:br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of the screen.</a:t>
            </a:r>
            <a:endParaRPr lang="en-AU" sz="6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32" y="189000"/>
            <a:ext cx="3777017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7781949" y="5370132"/>
            <a:ext cx="3240000" cy="1008000"/>
          </a:xfrm>
          <a:prstGeom prst="roundRect">
            <a:avLst>
              <a:gd name="adj" fmla="val 25592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890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34427" y="5133677"/>
            <a:ext cx="67306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Send an emoji.</a:t>
            </a:r>
            <a:endParaRPr lang="en-AU" sz="6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32" y="189000"/>
            <a:ext cx="3777017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7780020" y="5494020"/>
            <a:ext cx="601980" cy="617220"/>
          </a:xfrm>
          <a:prstGeom prst="roundRect">
            <a:avLst>
              <a:gd name="adj" fmla="val 18801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1" name="Graphic 10" descr="Grinning face outline with solid fill">
            <a:extLst>
              <a:ext uri="{FF2B5EF4-FFF2-40B4-BE49-F238E27FC236}">
                <a16:creationId xmlns:a16="http://schemas.microsoft.com/office/drawing/2014/main" id="{1B7678E1-0189-07D6-47DF-BBE1C62769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4979" y="3783796"/>
            <a:ext cx="1440000" cy="1440000"/>
          </a:xfrm>
          <a:prstGeom prst="rect">
            <a:avLst/>
          </a:prstGeom>
        </p:spPr>
      </p:pic>
      <p:pic>
        <p:nvPicPr>
          <p:cNvPr id="13" name="Graphic 12" descr="Sad face outline with solid fill">
            <a:extLst>
              <a:ext uri="{FF2B5EF4-FFF2-40B4-BE49-F238E27FC236}">
                <a16:creationId xmlns:a16="http://schemas.microsoft.com/office/drawing/2014/main" id="{E145BBCB-98B7-7A6E-A7B5-A64AF9A9C7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59751" y="3783796"/>
            <a:ext cx="1440000" cy="1440000"/>
          </a:xfrm>
          <a:prstGeom prst="rect">
            <a:avLst/>
          </a:prstGeom>
        </p:spPr>
      </p:pic>
      <p:pic>
        <p:nvPicPr>
          <p:cNvPr id="15" name="Graphic 14" descr="Surprised face outline with solid fill">
            <a:extLst>
              <a:ext uri="{FF2B5EF4-FFF2-40B4-BE49-F238E27FC236}">
                <a16:creationId xmlns:a16="http://schemas.microsoft.com/office/drawing/2014/main" id="{1DB4B96E-29DB-3CF4-EE06-6BDF2639D37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00019" y="3783796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37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67083" y="4306965"/>
            <a:ext cx="688304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Type a new message to Peter.</a:t>
            </a:r>
            <a:endParaRPr lang="en-AU" sz="6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32" y="144755"/>
            <a:ext cx="3777017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8237220" y="5464524"/>
            <a:ext cx="1363980" cy="617220"/>
          </a:xfrm>
          <a:prstGeom prst="roundRect">
            <a:avLst>
              <a:gd name="adj" fmla="val 18801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77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06741" y="4418932"/>
            <a:ext cx="54343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The keyboard</a:t>
            </a:r>
            <a:endParaRPr lang="en-AU" sz="6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60337" y="189000"/>
            <a:ext cx="3756607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7829664" y="4089886"/>
            <a:ext cx="3168000" cy="2340000"/>
          </a:xfrm>
          <a:prstGeom prst="roundRect">
            <a:avLst>
              <a:gd name="adj" fmla="val 18801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697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86692" y="3263168"/>
            <a:ext cx="72771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Send the message.</a:t>
            </a:r>
            <a:endParaRPr lang="en-AU" sz="6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63792" y="194961"/>
            <a:ext cx="3749696" cy="646807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10475532" y="3429000"/>
            <a:ext cx="540000" cy="684000"/>
          </a:xfrm>
          <a:prstGeom prst="roundRect">
            <a:avLst>
              <a:gd name="adj" fmla="val 18801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562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66545" y="5113862"/>
            <a:ext cx="71996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Send a document.</a:t>
            </a:r>
            <a:endParaRPr lang="en-AU" sz="6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32" y="189000"/>
            <a:ext cx="3777017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9540240" y="5553012"/>
            <a:ext cx="432000" cy="468000"/>
          </a:xfrm>
          <a:prstGeom prst="roundRect">
            <a:avLst>
              <a:gd name="adj" fmla="val 18801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35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37166" y="548714"/>
            <a:ext cx="48921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 err="1">
                <a:solidFill>
                  <a:srgbClr val="005A9E"/>
                </a:solidFill>
                <a:latin typeface="Century Gothic" panose="020B0502020202020204" pitchFamily="34" charset="0"/>
              </a:rPr>
              <a:t>Basam</a:t>
            </a:r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  uses </a:t>
            </a:r>
            <a:b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</a:br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WhatsApp.</a:t>
            </a:r>
            <a:endParaRPr lang="en-AU" sz="6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8753" y="189000"/>
            <a:ext cx="3777017" cy="6480000"/>
          </a:xfrm>
          <a:prstGeom prst="rect">
            <a:avLst/>
          </a:prstGeom>
        </p:spPr>
      </p:pic>
      <p:pic>
        <p:nvPicPr>
          <p:cNvPr id="5" name="Picture 4" descr="A person holding a phone&#10;&#10;Description automatically generated">
            <a:extLst>
              <a:ext uri="{FF2B5EF4-FFF2-40B4-BE49-F238E27FC236}">
                <a16:creationId xmlns:a16="http://schemas.microsoft.com/office/drawing/2014/main" id="{C28A2877-D992-E4BB-D9B0-BF61B832CC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074" y="2590262"/>
            <a:ext cx="2990613" cy="373324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C1756CD-DEF2-0DC8-B647-D297AF7D192E}"/>
              </a:ext>
            </a:extLst>
          </p:cNvPr>
          <p:cNvSpPr/>
          <p:nvPr/>
        </p:nvSpPr>
        <p:spPr>
          <a:xfrm>
            <a:off x="780644" y="3276363"/>
            <a:ext cx="48921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He sends </a:t>
            </a:r>
            <a:b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</a:br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a message to Peter. </a:t>
            </a:r>
            <a:endParaRPr lang="en-AU" sz="6000" dirty="0"/>
          </a:p>
        </p:txBody>
      </p:sp>
    </p:spTree>
    <p:extLst>
      <p:ext uri="{BB962C8B-B14F-4D97-AF65-F5344CB8AC3E}">
        <p14:creationId xmlns:p14="http://schemas.microsoft.com/office/powerpoint/2010/main" val="34102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86218" y="5270936"/>
            <a:ext cx="57050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Send a photo.</a:t>
            </a:r>
            <a:endParaRPr lang="en-AU" sz="6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32" y="189000"/>
            <a:ext cx="3777017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9898380" y="5508768"/>
            <a:ext cx="594360" cy="540000"/>
          </a:xfrm>
          <a:prstGeom prst="roundRect">
            <a:avLst>
              <a:gd name="adj" fmla="val 18801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995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12789" y="4442058"/>
            <a:ext cx="52105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Send a voice message.</a:t>
            </a:r>
            <a:endParaRPr lang="en-AU" sz="6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32" y="189000"/>
            <a:ext cx="3777017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10424160" y="5494020"/>
            <a:ext cx="662940" cy="617220"/>
          </a:xfrm>
          <a:prstGeom prst="roundRect">
            <a:avLst>
              <a:gd name="adj" fmla="val 18801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412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4855" y="189000"/>
            <a:ext cx="3777017" cy="6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66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70748" y="476749"/>
            <a:ext cx="53422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The </a:t>
            </a:r>
            <a:r>
              <a:rPr lang="en-AU" sz="6000" b="1" dirty="0">
                <a:solidFill>
                  <a:srgbClr val="005A9E"/>
                </a:solidFill>
                <a:latin typeface="Century Gothic" panose="020B0502020202020204" pitchFamily="34" charset="0"/>
              </a:rPr>
              <a:t>top</a:t>
            </a:r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 </a:t>
            </a:r>
            <a:b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</a:br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of the screen.</a:t>
            </a:r>
            <a:endParaRPr lang="en-AU" sz="6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32" y="189000"/>
            <a:ext cx="3777017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7482841" y="678180"/>
            <a:ext cx="3844308" cy="693420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6321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868279" y="470892"/>
            <a:ext cx="456120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Go back.</a:t>
            </a:r>
            <a:endParaRPr lang="en-AU" sz="6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32" y="189000"/>
            <a:ext cx="3777017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7791431" y="678180"/>
            <a:ext cx="468000" cy="693420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065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82595" y="538686"/>
            <a:ext cx="58956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The message is for Peter.</a:t>
            </a:r>
            <a:endParaRPr lang="en-AU" sz="6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32" y="189000"/>
            <a:ext cx="3777017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8191500" y="678180"/>
            <a:ext cx="1333500" cy="693420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523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00055" y="538221"/>
            <a:ext cx="48599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A video call </a:t>
            </a:r>
            <a:b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</a:br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with Peter.</a:t>
            </a:r>
            <a:endParaRPr lang="en-AU" sz="6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32" y="189000"/>
            <a:ext cx="3777017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9547860" y="678180"/>
            <a:ext cx="693420" cy="693420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80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887037" y="588916"/>
            <a:ext cx="44281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Call  Peter.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32" y="189000"/>
            <a:ext cx="3777017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10180320" y="678180"/>
            <a:ext cx="533400" cy="693420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680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19554" y="678180"/>
            <a:ext cx="53305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More actions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32" y="189000"/>
            <a:ext cx="3777017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10660380" y="678180"/>
            <a:ext cx="358140" cy="693420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173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30449" y="2382104"/>
            <a:ext cx="54228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The </a:t>
            </a:r>
            <a:r>
              <a:rPr lang="en-AU" sz="6000" b="1" dirty="0">
                <a:solidFill>
                  <a:srgbClr val="005A9E"/>
                </a:solidFill>
                <a:latin typeface="Century Gothic" panose="020B0502020202020204" pitchFamily="34" charset="0"/>
              </a:rPr>
              <a:t>middle</a:t>
            </a:r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 </a:t>
            </a:r>
            <a:b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</a:br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of the screen.</a:t>
            </a:r>
            <a:endParaRPr lang="en-AU" sz="6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32" y="189000"/>
            <a:ext cx="3777017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7840941" y="1469676"/>
            <a:ext cx="3132000" cy="3888000"/>
          </a:xfrm>
          <a:prstGeom prst="roundRect">
            <a:avLst>
              <a:gd name="adj" fmla="val 96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084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603767-82d9-465b-9f3c-863fe8da4363">
      <Terms xmlns="http://schemas.microsoft.com/office/infopath/2007/PartnerControls"/>
    </lcf76f155ced4ddcb4097134ff3c332f>
    <TaxCatchAll xmlns="c9f4cb74-93ac-4ba2-99c4-4379acff221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0BEB37582DDE4D98B83805C8AF2229" ma:contentTypeVersion="15" ma:contentTypeDescription="Create a new document." ma:contentTypeScope="" ma:versionID="3ef21793851eb58a4936ff9505dad622">
  <xsd:schema xmlns:xsd="http://www.w3.org/2001/XMLSchema" xmlns:xs="http://www.w3.org/2001/XMLSchema" xmlns:p="http://schemas.microsoft.com/office/2006/metadata/properties" xmlns:ns2="d8603767-82d9-465b-9f3c-863fe8da4363" xmlns:ns3="c9f4cb74-93ac-4ba2-99c4-4379acff2210" targetNamespace="http://schemas.microsoft.com/office/2006/metadata/properties" ma:root="true" ma:fieldsID="37de5ecd8281cf85840f564b8a2ff9de" ns2:_="" ns3:_="">
    <xsd:import namespace="d8603767-82d9-465b-9f3c-863fe8da4363"/>
    <xsd:import namespace="c9f4cb74-93ac-4ba2-99c4-4379acff22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603767-82d9-465b-9f3c-863fe8da43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b6bc5901-2b8a-4541-9588-e755208e6f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4cb74-93ac-4ba2-99c4-4379acff221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ecd2c83-928b-4870-a402-fb30d68f05d3}" ma:internalName="TaxCatchAll" ma:showField="CatchAllData" ma:web="c9f4cb74-93ac-4ba2-99c4-4379acff2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7DA2EBF-B64E-4B4B-9CED-73AAE4543E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FC26D9D-A427-4924-8F04-0D85A44F4690}">
  <ds:schemaRefs>
    <ds:schemaRef ds:uri="http://schemas.microsoft.com/office/2006/documentManagement/types"/>
    <ds:schemaRef ds:uri="http://schemas.microsoft.com/office/infopath/2007/PartnerControls"/>
    <ds:schemaRef ds:uri="c9f4cb74-93ac-4ba2-99c4-4379acff2210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d8603767-82d9-465b-9f3c-863fe8da4363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38E36ED-A0F8-4CB2-A621-95919F85F0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603767-82d9-465b-9f3c-863fe8da4363"/>
    <ds:schemaRef ds:uri="c9f4cb74-93ac-4ba2-99c4-4379acff22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436</TotalTime>
  <Words>101</Words>
  <Application>Microsoft Office PowerPoint</Application>
  <PresentationFormat>Widescreen</PresentationFormat>
  <Paragraphs>23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Office Theme</vt:lpstr>
      <vt:lpstr>WhatsApp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Workbook  instructions</dc:title>
  <dc:creator>Sue Paull</dc:creator>
  <cp:lastModifiedBy>Sue Paull</cp:lastModifiedBy>
  <cp:revision>53</cp:revision>
  <dcterms:created xsi:type="dcterms:W3CDTF">2023-10-03T00:41:40Z</dcterms:created>
  <dcterms:modified xsi:type="dcterms:W3CDTF">2024-05-19T03:56:06Z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0x010100900BEB37582DDE4D98B83805C8AF2229</vt:lpwstr>
  </property>
</Properties>
</file>