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840" r:id="rId1"/>
  </p:sldMasterIdLst>
  <p:notesMasterIdLst>
    <p:notesMasterId r:id="rId8"/>
  </p:notesMasterIdLst>
  <p:handoutMasterIdLst>
    <p:handoutMasterId r:id="rId9"/>
  </p:handoutMasterIdLst>
  <p:sldIdLst>
    <p:sldId id="314" r:id="rId2"/>
    <p:sldId id="267" r:id="rId3"/>
    <p:sldId id="313" r:id="rId4"/>
    <p:sldId id="312" r:id="rId5"/>
    <p:sldId id="277" r:id="rId6"/>
    <p:sldId id="31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123" d="100"/>
          <a:sy n="123" d="100"/>
        </p:scale>
        <p:origin x="108" y="192"/>
      </p:cViewPr>
      <p:guideLst>
        <p:guide orient="horz" pos="2160"/>
        <p:guide pos="3840"/>
      </p:guideLst>
    </p:cSldViewPr>
  </p:slideViewPr>
  <p:notesTextViewPr>
    <p:cViewPr>
      <p:scale>
        <a:sx n="1" d="1"/>
        <a:sy n="1" d="1"/>
      </p:scale>
      <p:origin x="0" y="0"/>
    </p:cViewPr>
  </p:notesTextViewPr>
  <p:sorterViewPr>
    <p:cViewPr>
      <p:scale>
        <a:sx n="100" d="100"/>
        <a:sy n="100" d="100"/>
      </p:scale>
      <p:origin x="0" y="-1805"/>
    </p:cViewPr>
  </p:sorterViewPr>
  <p:notesViewPr>
    <p:cSldViewPr snapToGrid="0">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Wallace" userId="de059430-aef8-479a-aa47-b00307df2e5c" providerId="ADAL" clId="{B2B661BB-7425-4BB7-B395-FEF03CB97F3D}"/>
    <pc:docChg chg="modSld">
      <pc:chgData name="Mary Wallace" userId="de059430-aef8-479a-aa47-b00307df2e5c" providerId="ADAL" clId="{B2B661BB-7425-4BB7-B395-FEF03CB97F3D}" dt="2023-05-26T02:36:47.872" v="5" actId="1076"/>
      <pc:docMkLst>
        <pc:docMk/>
      </pc:docMkLst>
      <pc:sldChg chg="modSp mod">
        <pc:chgData name="Mary Wallace" userId="de059430-aef8-479a-aa47-b00307df2e5c" providerId="ADAL" clId="{B2B661BB-7425-4BB7-B395-FEF03CB97F3D}" dt="2023-05-26T02:35:11.325" v="4" actId="6549"/>
        <pc:sldMkLst>
          <pc:docMk/>
          <pc:sldMk cId="507442187" sldId="277"/>
        </pc:sldMkLst>
        <pc:graphicFrameChg chg="modGraphic">
          <ac:chgData name="Mary Wallace" userId="de059430-aef8-479a-aa47-b00307df2e5c" providerId="ADAL" clId="{B2B661BB-7425-4BB7-B395-FEF03CB97F3D}" dt="2023-05-26T02:35:11.325" v="4" actId="6549"/>
          <ac:graphicFrameMkLst>
            <pc:docMk/>
            <pc:sldMk cId="507442187" sldId="277"/>
            <ac:graphicFrameMk id="6" creationId="{DF85B5DF-EDE3-4576-BA24-99DD6D872E70}"/>
          </ac:graphicFrameMkLst>
        </pc:graphicFrameChg>
      </pc:sldChg>
      <pc:sldChg chg="modSp mod">
        <pc:chgData name="Mary Wallace" userId="de059430-aef8-479a-aa47-b00307df2e5c" providerId="ADAL" clId="{B2B661BB-7425-4BB7-B395-FEF03CB97F3D}" dt="2023-05-26T02:36:47.872" v="5" actId="1076"/>
        <pc:sldMkLst>
          <pc:docMk/>
          <pc:sldMk cId="669792617" sldId="316"/>
        </pc:sldMkLst>
        <pc:picChg chg="mod">
          <ac:chgData name="Mary Wallace" userId="de059430-aef8-479a-aa47-b00307df2e5c" providerId="ADAL" clId="{B2B661BB-7425-4BB7-B395-FEF03CB97F3D}" dt="2023-05-26T02:36:47.872" v="5" actId="1076"/>
          <ac:picMkLst>
            <pc:docMk/>
            <pc:sldMk cId="669792617" sldId="316"/>
            <ac:picMk id="7"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5/26/2023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5/26/2023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5F4E5243-F52A-4D37-9694-EB26C6C31910}"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A77B6E1-634A-48DC-9E8B-D894023267EF}"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7B2D3E9E-A95C-48F2-B4BF-A71542E0BE9A}"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3" y="1309047"/>
            <a:ext cx="9601252"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A50F84E2-2D7A-43CF-AC90-352A289A783A}"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F12952B5-7A2F-4CC8-B7CE-9234E21C2837}"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CE1DA07A-9201-4B4B-BAF2-015AFA30F520}" type="datetime1">
              <a:rPr lang="en-US"/>
              <a:t>5/26/2023</a:t>
            </a:fld>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73D7E00A-486F-4252-8B1D-E32645521F49}" type="datetime1">
              <a:rPr lang="en-US"/>
              <a:t>5/26/2023</a:t>
            </a:fld>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8DDF5F92-E675-4B36-9A60-69A962A68675}" type="datetime1">
              <a:rPr lang="en-US"/>
              <a:t>5/26/2023</a:t>
            </a:fld>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AF6E2C9B-5FA2-460D-9BE7-B0812FC2A6FF}"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1D374940-A916-4C8B-9648-02A2D3898F9E}"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Title Placeholder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fld id="{5586B75A-687E-405C-8A0B-8D00578BA2C3}" type="datetime1">
              <a:rPr lang="en-US" smtClean="0"/>
              <a:pPr/>
              <a:t>5/26/2023</a:t>
            </a:fld>
            <a:endParaRPr lang="en-US"/>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commons.wikimedia.org/wiki/File:Australia_on_the_globe_(Oceania_centered).svg"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https://creativecommons.org/licenses/by/4.0/" TargetMode="External"/><Relationship Id="rId7" Type="http://schemas.openxmlformats.org/officeDocument/2006/relationships/image" Target="../media/image7.png"/><Relationship Id="rId2" Type="http://schemas.openxmlformats.org/officeDocument/2006/relationships/hyperlink" Target="http://creativecommons.org/licenses/by-nd/3.0/au/" TargetMode="External"/><Relationship Id="rId1" Type="http://schemas.openxmlformats.org/officeDocument/2006/relationships/slideLayout" Target="../slideLayouts/slideLayout2.xml"/><Relationship Id="rId6" Type="http://schemas.openxmlformats.org/officeDocument/2006/relationships/hyperlink" Target="http://www.itsanhonour.gov.au/" TargetMode="External"/><Relationship Id="rId5" Type="http://schemas.openxmlformats.org/officeDocument/2006/relationships/hyperlink" Target="mailto:comms@homeaffairs.gov.au" TargetMode="External"/><Relationship Id="rId4" Type="http://schemas.openxmlformats.org/officeDocument/2006/relationships/hyperlink" Target="https://creativecommons.org/licenses/by/4.0/legalcode" TargetMode="Externa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7605C9B-4223-43D3-96E2-C1ABBA7E6A16}"/>
              </a:ext>
            </a:extLst>
          </p:cNvPr>
          <p:cNvSpPr>
            <a:spLocks noGrp="1"/>
          </p:cNvSpPr>
          <p:nvPr>
            <p:ph type="subTitle" idx="1"/>
          </p:nvPr>
        </p:nvSpPr>
        <p:spPr>
          <a:xfrm>
            <a:off x="1295400" y="1024812"/>
            <a:ext cx="9601200" cy="990600"/>
          </a:xfrm>
        </p:spPr>
        <p:txBody>
          <a:bodyPr>
            <a:normAutofit/>
          </a:bodyPr>
          <a:lstStyle/>
          <a:p>
            <a:r>
              <a:rPr lang="en-AU" sz="4400" b="1" dirty="0">
                <a:latin typeface="Century Gothic" panose="020B0502020202020204" pitchFamily="34" charset="0"/>
              </a:rPr>
              <a:t> </a:t>
            </a:r>
            <a:r>
              <a:rPr lang="en-AU" sz="4400" b="1" dirty="0">
                <a:solidFill>
                  <a:schemeClr val="tx1"/>
                </a:solidFill>
                <a:latin typeface="Century Gothic" panose="020B0502020202020204" pitchFamily="34" charset="0"/>
              </a:rPr>
              <a:t>Section 2</a:t>
            </a:r>
          </a:p>
        </p:txBody>
      </p:sp>
      <p:sp>
        <p:nvSpPr>
          <p:cNvPr id="4" name="Text Box 1">
            <a:extLst>
              <a:ext uri="{FF2B5EF4-FFF2-40B4-BE49-F238E27FC236}">
                <a16:creationId xmlns:a16="http://schemas.microsoft.com/office/drawing/2014/main" id="{CA9B543A-34F1-4461-B6AE-BF1A9763CFE5}"/>
              </a:ext>
            </a:extLst>
          </p:cNvPr>
          <p:cNvSpPr txBox="1">
            <a:spLocks noChangeArrowheads="1"/>
          </p:cNvSpPr>
          <p:nvPr/>
        </p:nvSpPr>
        <p:spPr bwMode="auto">
          <a:xfrm>
            <a:off x="4497355" y="2015412"/>
            <a:ext cx="3373016" cy="4205774"/>
          </a:xfrm>
          <a:prstGeom prst="rect">
            <a:avLst/>
          </a:prstGeom>
          <a:solidFill>
            <a:schemeClr val="bg1"/>
          </a:solidFill>
          <a:ln w="19050">
            <a:solidFill>
              <a:srgbClr val="0070C0"/>
            </a:solidFill>
            <a:miter lim="800000"/>
            <a:headEnd/>
            <a:tailEnd/>
          </a:ln>
        </p:spPr>
        <p:txBody>
          <a:bodyPr rot="0" vert="horz" wrap="square" lIns="91440" tIns="45720" rIns="91440" bIns="45720" anchor="t" anchorCtr="0" upright="1">
            <a:noAutofit/>
          </a:bodyPr>
          <a:lstStyle/>
          <a:p>
            <a:pPr marL="457200" indent="-367030">
              <a:lnSpc>
                <a:spcPct val="150000"/>
              </a:lnSpc>
              <a:spcBef>
                <a:spcPts val="1200"/>
              </a:spcBef>
              <a:spcAft>
                <a:spcPts val="1000"/>
              </a:spcAft>
            </a:pPr>
            <a:endParaRPr lang="en-US"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p>
            <a:pPr marL="457200" indent="-367030">
              <a:lnSpc>
                <a:spcPct val="150000"/>
              </a:lnSpc>
              <a:spcBef>
                <a:spcPts val="1200"/>
              </a:spcBef>
              <a:spcAft>
                <a:spcPts val="1000"/>
              </a:spcAft>
            </a:pPr>
            <a:endParaRPr lang="en-US" sz="12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457200" indent="-367030">
              <a:lnSpc>
                <a:spcPct val="150000"/>
              </a:lnSpc>
              <a:spcBef>
                <a:spcPts val="1200"/>
              </a:spcBef>
              <a:spcAft>
                <a:spcPts val="1000"/>
              </a:spcAft>
            </a:pPr>
            <a:endParaRPr lang="en-US"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p>
            <a:pPr indent="-186690" algn="ctr">
              <a:lnSpc>
                <a:spcPct val="107000"/>
              </a:lnSpc>
              <a:spcAft>
                <a:spcPts val="800"/>
              </a:spcAft>
            </a:pPr>
            <a:r>
              <a:rPr lang="en-AU" sz="900" b="1" dirty="0">
                <a:effectLst/>
                <a:latin typeface="Calibri" panose="020F0502020204030204" pitchFamily="34" charset="0"/>
                <a:ea typeface="Calibri" panose="020F0502020204030204" pitchFamily="34"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16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16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16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2400" b="1" dirty="0">
                <a:effectLst/>
                <a:latin typeface="Calibri" panose="020F0502020204030204" pitchFamily="34" charset="0"/>
                <a:ea typeface="Calibri" panose="020F0502020204030204" pitchFamily="34" charset="0"/>
                <a:cs typeface="Times New Roman" panose="02020603050405020304" pitchFamily="18" charset="0"/>
              </a:rPr>
              <a:t>PPT Revision</a:t>
            </a:r>
            <a:r>
              <a:rPr lang="en-AU" sz="2400" dirty="0">
                <a:effectLst/>
                <a:latin typeface="Calibri" panose="020F0502020204030204" pitchFamily="34" charset="0"/>
                <a:ea typeface="Calibri" panose="020F0502020204030204" pitchFamily="34" charset="0"/>
                <a:cs typeface="Times New Roman" panose="02020603050405020304" pitchFamily="18" charset="0"/>
              </a:rPr>
              <a:t> </a:t>
            </a:r>
            <a:endParaRPr lang="en-AU" sz="36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2400" dirty="0">
                <a:effectLst/>
                <a:latin typeface="Calibri" panose="020F0502020204030204" pitchFamily="34" charset="0"/>
                <a:ea typeface="Calibri" panose="020F0502020204030204" pitchFamily="34" charset="0"/>
                <a:cs typeface="Times New Roman" panose="02020603050405020304" pitchFamily="18" charset="0"/>
              </a:rPr>
              <a:t>Section 1 </a:t>
            </a:r>
            <a:r>
              <a:rPr lang="en-AU" sz="2400" i="1" dirty="0">
                <a:effectLst/>
                <a:latin typeface="Calibri" panose="020F0502020204030204" pitchFamily="34" charset="0"/>
                <a:ea typeface="Calibri" panose="020F0502020204030204" pitchFamily="34" charset="0"/>
                <a:cs typeface="Times New Roman" panose="02020603050405020304" pitchFamily="18" charset="0"/>
              </a:rPr>
              <a:t>Australia</a:t>
            </a:r>
            <a:endParaRPr lang="en-AU" sz="3600" dirty="0">
              <a:effectLst/>
              <a:latin typeface="Calibri" panose="020F0502020204030204" pitchFamily="34" charset="0"/>
              <a:ea typeface="Calibri" panose="020F0502020204030204" pitchFamily="34" charset="0"/>
              <a:cs typeface="Times New Roman" panose="02020603050405020304" pitchFamily="18" charset="0"/>
            </a:endParaRPr>
          </a:p>
          <a:p>
            <a:pPr indent="-186690" algn="ctr">
              <a:lnSpc>
                <a:spcPct val="115000"/>
              </a:lnSpc>
              <a:spcAft>
                <a:spcPts val="1000"/>
              </a:spcAft>
            </a:pPr>
            <a:r>
              <a:rPr lang="en-AU"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AU" sz="3200" dirty="0">
              <a:effectLst/>
              <a:latin typeface="Calibri" panose="020F0502020204030204" pitchFamily="34" charset="0"/>
              <a:ea typeface="Calibri" panose="020F0502020204030204" pitchFamily="34" charset="0"/>
              <a:cs typeface="Times New Roman" panose="02020603050405020304" pitchFamily="18" charset="0"/>
            </a:endParaRPr>
          </a:p>
          <a:p>
            <a:pPr indent="-186690">
              <a:lnSpc>
                <a:spcPct val="107000"/>
              </a:lnSpc>
              <a:spcAft>
                <a:spcPts val="800"/>
              </a:spcAft>
            </a:pPr>
            <a:r>
              <a:rPr lang="en-AU" sz="11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5" name="Picture 4" descr="Chart&#10;&#10;Description automatically generated">
            <a:extLst>
              <a:ext uri="{FF2B5EF4-FFF2-40B4-BE49-F238E27FC236}">
                <a16:creationId xmlns:a16="http://schemas.microsoft.com/office/drawing/2014/main" id="{33836589-ECB1-48B9-9475-597996379A56}"/>
              </a:ext>
            </a:extLst>
          </p:cNvPr>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10538" y="2402632"/>
            <a:ext cx="2304662" cy="2185697"/>
          </a:xfrm>
          <a:prstGeom prst="rect">
            <a:avLst/>
          </a:prstGeom>
        </p:spPr>
      </p:pic>
    </p:spTree>
    <p:extLst>
      <p:ext uri="{BB962C8B-B14F-4D97-AF65-F5344CB8AC3E}">
        <p14:creationId xmlns:p14="http://schemas.microsoft.com/office/powerpoint/2010/main" val="102718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EB0B64-CDC7-4F11-828E-854021BDCA91}"/>
              </a:ext>
            </a:extLst>
          </p:cNvPr>
          <p:cNvSpPr txBox="1"/>
          <p:nvPr/>
        </p:nvSpPr>
        <p:spPr>
          <a:xfrm>
            <a:off x="1622681" y="5673930"/>
            <a:ext cx="2807106" cy="830997"/>
          </a:xfrm>
          <a:prstGeom prst="rect">
            <a:avLst/>
          </a:prstGeom>
          <a:noFill/>
        </p:spPr>
        <p:txBody>
          <a:bodyPr wrap="square" rtlCol="0">
            <a:spAutoFit/>
          </a:bodyPr>
          <a:lstStyle/>
          <a:p>
            <a:r>
              <a:rPr lang="en-AU" sz="4800" dirty="0">
                <a:latin typeface="Century Gothic" panose="020B0502020202020204" pitchFamily="34" charset="0"/>
              </a:rPr>
              <a:t>Australia</a:t>
            </a:r>
          </a:p>
        </p:txBody>
      </p:sp>
      <p:sp>
        <p:nvSpPr>
          <p:cNvPr id="6" name="TextBox 5">
            <a:extLst>
              <a:ext uri="{FF2B5EF4-FFF2-40B4-BE49-F238E27FC236}">
                <a16:creationId xmlns:a16="http://schemas.microsoft.com/office/drawing/2014/main" id="{AB874A48-89FB-48D7-B48D-163ED76499AB}"/>
              </a:ext>
            </a:extLst>
          </p:cNvPr>
          <p:cNvSpPr txBox="1"/>
          <p:nvPr/>
        </p:nvSpPr>
        <p:spPr>
          <a:xfrm>
            <a:off x="4469833" y="5673930"/>
            <a:ext cx="712293" cy="830997"/>
          </a:xfrm>
          <a:prstGeom prst="rect">
            <a:avLst/>
          </a:prstGeom>
          <a:noFill/>
        </p:spPr>
        <p:txBody>
          <a:bodyPr wrap="square" rtlCol="0">
            <a:spAutoFit/>
          </a:bodyPr>
          <a:lstStyle/>
          <a:p>
            <a:r>
              <a:rPr lang="en-AU" sz="4800" dirty="0">
                <a:latin typeface="Century Gothic" panose="020B0502020202020204" pitchFamily="34" charset="0"/>
              </a:rPr>
              <a:t>is</a:t>
            </a:r>
          </a:p>
        </p:txBody>
      </p:sp>
      <p:sp>
        <p:nvSpPr>
          <p:cNvPr id="7" name="TextBox 6">
            <a:extLst>
              <a:ext uri="{FF2B5EF4-FFF2-40B4-BE49-F238E27FC236}">
                <a16:creationId xmlns:a16="http://schemas.microsoft.com/office/drawing/2014/main" id="{6E937056-8721-4DE9-A3C7-9343B7D67B27}"/>
              </a:ext>
            </a:extLst>
          </p:cNvPr>
          <p:cNvSpPr txBox="1"/>
          <p:nvPr/>
        </p:nvSpPr>
        <p:spPr>
          <a:xfrm>
            <a:off x="5222172" y="5669812"/>
            <a:ext cx="712293" cy="830997"/>
          </a:xfrm>
          <a:prstGeom prst="rect">
            <a:avLst/>
          </a:prstGeom>
          <a:noFill/>
        </p:spPr>
        <p:txBody>
          <a:bodyPr wrap="square" rtlCol="0">
            <a:spAutoFit/>
          </a:bodyPr>
          <a:lstStyle/>
          <a:p>
            <a:r>
              <a:rPr lang="en-AU" sz="4800" dirty="0">
                <a:latin typeface="Century Gothic" panose="020B0502020202020204" pitchFamily="34" charset="0"/>
              </a:rPr>
              <a:t>a</a:t>
            </a:r>
          </a:p>
        </p:txBody>
      </p:sp>
      <p:sp>
        <p:nvSpPr>
          <p:cNvPr id="8" name="TextBox 7">
            <a:extLst>
              <a:ext uri="{FF2B5EF4-FFF2-40B4-BE49-F238E27FC236}">
                <a16:creationId xmlns:a16="http://schemas.microsoft.com/office/drawing/2014/main" id="{6B5791C6-40B4-4781-AD74-3C119B950164}"/>
              </a:ext>
            </a:extLst>
          </p:cNvPr>
          <p:cNvSpPr txBox="1"/>
          <p:nvPr/>
        </p:nvSpPr>
        <p:spPr>
          <a:xfrm>
            <a:off x="5974511" y="5669812"/>
            <a:ext cx="1332001" cy="830997"/>
          </a:xfrm>
          <a:prstGeom prst="rect">
            <a:avLst/>
          </a:prstGeom>
          <a:noFill/>
        </p:spPr>
        <p:txBody>
          <a:bodyPr wrap="square" rtlCol="0">
            <a:spAutoFit/>
          </a:bodyPr>
          <a:lstStyle/>
          <a:p>
            <a:r>
              <a:rPr lang="en-AU" sz="4800" dirty="0">
                <a:latin typeface="Century Gothic" panose="020B0502020202020204" pitchFamily="34" charset="0"/>
              </a:rPr>
              <a:t>big</a:t>
            </a:r>
          </a:p>
        </p:txBody>
      </p:sp>
      <p:sp>
        <p:nvSpPr>
          <p:cNvPr id="9" name="TextBox 8">
            <a:extLst>
              <a:ext uri="{FF2B5EF4-FFF2-40B4-BE49-F238E27FC236}">
                <a16:creationId xmlns:a16="http://schemas.microsoft.com/office/drawing/2014/main" id="{D4ABDF67-5DF7-4A94-9AEA-F1279A00FA43}"/>
              </a:ext>
            </a:extLst>
          </p:cNvPr>
          <p:cNvSpPr txBox="1"/>
          <p:nvPr/>
        </p:nvSpPr>
        <p:spPr>
          <a:xfrm>
            <a:off x="7341983" y="5669812"/>
            <a:ext cx="2483335" cy="830997"/>
          </a:xfrm>
          <a:prstGeom prst="rect">
            <a:avLst/>
          </a:prstGeom>
          <a:noFill/>
        </p:spPr>
        <p:txBody>
          <a:bodyPr wrap="square" rtlCol="0">
            <a:spAutoFit/>
          </a:bodyPr>
          <a:lstStyle/>
          <a:p>
            <a:r>
              <a:rPr lang="en-AU" sz="4800" dirty="0">
                <a:latin typeface="Century Gothic" panose="020B0502020202020204" pitchFamily="34" charset="0"/>
              </a:rPr>
              <a:t>country</a:t>
            </a:r>
          </a:p>
        </p:txBody>
      </p:sp>
      <p:sp>
        <p:nvSpPr>
          <p:cNvPr id="10" name="TextBox 9">
            <a:extLst>
              <a:ext uri="{FF2B5EF4-FFF2-40B4-BE49-F238E27FC236}">
                <a16:creationId xmlns:a16="http://schemas.microsoft.com/office/drawing/2014/main" id="{5A1108FE-80F0-4E36-A3A6-AF3CDCEEBACE}"/>
              </a:ext>
            </a:extLst>
          </p:cNvPr>
          <p:cNvSpPr txBox="1"/>
          <p:nvPr/>
        </p:nvSpPr>
        <p:spPr>
          <a:xfrm>
            <a:off x="9504642" y="5669812"/>
            <a:ext cx="712293" cy="830997"/>
          </a:xfrm>
          <a:prstGeom prst="rect">
            <a:avLst/>
          </a:prstGeom>
          <a:noFill/>
        </p:spPr>
        <p:txBody>
          <a:bodyPr wrap="square" rtlCol="0">
            <a:spAutoFit/>
          </a:bodyPr>
          <a:lstStyle/>
          <a:p>
            <a:r>
              <a:rPr lang="en-AU" sz="4800" dirty="0">
                <a:latin typeface="Century Gothic" panose="020B0502020202020204" pitchFamily="34" charset="0"/>
              </a:rPr>
              <a:t>.</a:t>
            </a:r>
          </a:p>
        </p:txBody>
      </p:sp>
      <p:pic>
        <p:nvPicPr>
          <p:cNvPr id="11" name="Picture 10" descr="Chart&#10;&#10;Description automatically generated">
            <a:extLst>
              <a:ext uri="{FF2B5EF4-FFF2-40B4-BE49-F238E27FC236}">
                <a16:creationId xmlns:a16="http://schemas.microsoft.com/office/drawing/2014/main" id="{41A77CEB-14CB-4329-8E65-01EBDA78BC8A}"/>
              </a:ext>
            </a:extLst>
          </p:cNvPr>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86891" y="0"/>
            <a:ext cx="6230983" cy="5669812"/>
          </a:xfrm>
          <a:prstGeom prst="rect">
            <a:avLst/>
          </a:prstGeom>
        </p:spPr>
      </p:pic>
    </p:spTree>
    <p:extLst>
      <p:ext uri="{BB962C8B-B14F-4D97-AF65-F5344CB8AC3E}">
        <p14:creationId xmlns:p14="http://schemas.microsoft.com/office/powerpoint/2010/main" val="399827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6E7E511-4837-4FAF-B061-2F6CAFBACB7E}"/>
              </a:ext>
            </a:extLst>
          </p:cNvPr>
          <p:cNvPicPr/>
          <p:nvPr/>
        </p:nvPicPr>
        <p:blipFill>
          <a:blip r:embed="rId2" cstate="print"/>
          <a:srcRect/>
          <a:stretch>
            <a:fillRect/>
          </a:stretch>
        </p:blipFill>
        <p:spPr bwMode="auto">
          <a:xfrm>
            <a:off x="791574" y="2090295"/>
            <a:ext cx="6898556" cy="2320412"/>
          </a:xfrm>
          <a:prstGeom prst="rect">
            <a:avLst/>
          </a:prstGeom>
          <a:noFill/>
          <a:ln w="9525">
            <a:noFill/>
            <a:miter lim="800000"/>
            <a:headEnd/>
            <a:tailEnd/>
          </a:ln>
        </p:spPr>
      </p:pic>
      <p:pic>
        <p:nvPicPr>
          <p:cNvPr id="3" name="Picture 2">
            <a:extLst>
              <a:ext uri="{FF2B5EF4-FFF2-40B4-BE49-F238E27FC236}">
                <a16:creationId xmlns:a16="http://schemas.microsoft.com/office/drawing/2014/main" id="{90FEDBCF-F14E-46FB-8783-BF30A821C9C9}"/>
              </a:ext>
            </a:extLst>
          </p:cNvPr>
          <p:cNvPicPr/>
          <p:nvPr/>
        </p:nvPicPr>
        <p:blipFill>
          <a:blip r:embed="rId3" cstate="print"/>
          <a:stretch>
            <a:fillRect/>
          </a:stretch>
        </p:blipFill>
        <p:spPr>
          <a:xfrm>
            <a:off x="9038548" y="2257443"/>
            <a:ext cx="1848465" cy="2153264"/>
          </a:xfrm>
          <a:prstGeom prst="rect">
            <a:avLst/>
          </a:prstGeom>
        </p:spPr>
      </p:pic>
      <p:sp>
        <p:nvSpPr>
          <p:cNvPr id="4" name="TextBox 3">
            <a:extLst>
              <a:ext uri="{FF2B5EF4-FFF2-40B4-BE49-F238E27FC236}">
                <a16:creationId xmlns:a16="http://schemas.microsoft.com/office/drawing/2014/main" id="{9A6DA132-6707-4FA7-B259-5C8F5DB3D722}"/>
              </a:ext>
            </a:extLst>
          </p:cNvPr>
          <p:cNvSpPr txBox="1"/>
          <p:nvPr/>
        </p:nvSpPr>
        <p:spPr>
          <a:xfrm>
            <a:off x="8074736" y="3225883"/>
            <a:ext cx="698090" cy="923330"/>
          </a:xfrm>
          <a:prstGeom prst="rect">
            <a:avLst/>
          </a:prstGeom>
          <a:noFill/>
        </p:spPr>
        <p:txBody>
          <a:bodyPr wrap="square" rtlCol="0">
            <a:spAutoFit/>
          </a:bodyPr>
          <a:lstStyle/>
          <a:p>
            <a:r>
              <a:rPr lang="en-AU" sz="5400" b="1" dirty="0"/>
              <a:t>+</a:t>
            </a:r>
          </a:p>
        </p:txBody>
      </p:sp>
      <p:sp>
        <p:nvSpPr>
          <p:cNvPr id="5" name="TextBox 4">
            <a:extLst>
              <a:ext uri="{FF2B5EF4-FFF2-40B4-BE49-F238E27FC236}">
                <a16:creationId xmlns:a16="http://schemas.microsoft.com/office/drawing/2014/main" id="{73EB32B4-20A1-4EEA-9403-F70608FDABCA}"/>
              </a:ext>
            </a:extLst>
          </p:cNvPr>
          <p:cNvSpPr txBox="1"/>
          <p:nvPr/>
        </p:nvSpPr>
        <p:spPr>
          <a:xfrm>
            <a:off x="688258" y="5161935"/>
            <a:ext cx="701778"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6" name="TextBox 5">
            <a:extLst>
              <a:ext uri="{FF2B5EF4-FFF2-40B4-BE49-F238E27FC236}">
                <a16:creationId xmlns:a16="http://schemas.microsoft.com/office/drawing/2014/main" id="{EC802C16-137B-47F3-9C7C-87E80EBC7D31}"/>
              </a:ext>
            </a:extLst>
          </p:cNvPr>
          <p:cNvSpPr txBox="1"/>
          <p:nvPr/>
        </p:nvSpPr>
        <p:spPr>
          <a:xfrm>
            <a:off x="1443498" y="5161932"/>
            <a:ext cx="630186" cy="830997"/>
          </a:xfrm>
          <a:prstGeom prst="rect">
            <a:avLst/>
          </a:prstGeom>
          <a:noFill/>
        </p:spPr>
        <p:txBody>
          <a:bodyPr wrap="square" rtlCol="0">
            <a:spAutoFit/>
          </a:bodyPr>
          <a:lstStyle/>
          <a:p>
            <a:r>
              <a:rPr lang="en-AU" sz="4800" dirty="0">
                <a:latin typeface="Century Gothic" panose="020B0502020202020204" pitchFamily="34" charset="0"/>
              </a:rPr>
              <a:t>is</a:t>
            </a:r>
          </a:p>
        </p:txBody>
      </p:sp>
      <p:sp>
        <p:nvSpPr>
          <p:cNvPr id="7" name="TextBox 6">
            <a:extLst>
              <a:ext uri="{FF2B5EF4-FFF2-40B4-BE49-F238E27FC236}">
                <a16:creationId xmlns:a16="http://schemas.microsoft.com/office/drawing/2014/main" id="{C38DD016-84EA-4986-BCEC-591BAF2966A6}"/>
              </a:ext>
            </a:extLst>
          </p:cNvPr>
          <p:cNvSpPr txBox="1"/>
          <p:nvPr/>
        </p:nvSpPr>
        <p:spPr>
          <a:xfrm>
            <a:off x="2100720" y="5144673"/>
            <a:ext cx="1486518"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8" name="TextBox 7">
            <a:extLst>
              <a:ext uri="{FF2B5EF4-FFF2-40B4-BE49-F238E27FC236}">
                <a16:creationId xmlns:a16="http://schemas.microsoft.com/office/drawing/2014/main" id="{76D3AC07-2DF5-41A1-85AB-F04011979B29}"/>
              </a:ext>
            </a:extLst>
          </p:cNvPr>
          <p:cNvSpPr txBox="1"/>
          <p:nvPr/>
        </p:nvSpPr>
        <p:spPr>
          <a:xfrm>
            <a:off x="10308546" y="5160793"/>
            <a:ext cx="328072" cy="830997"/>
          </a:xfrm>
          <a:prstGeom prst="rect">
            <a:avLst/>
          </a:prstGeom>
          <a:noFill/>
        </p:spPr>
        <p:txBody>
          <a:bodyPr wrap="square" rtlCol="0">
            <a:spAutoFit/>
          </a:bodyPr>
          <a:lstStyle/>
          <a:p>
            <a:r>
              <a:rPr lang="en-AU" sz="4800" dirty="0"/>
              <a:t>.</a:t>
            </a:r>
          </a:p>
        </p:txBody>
      </p:sp>
      <p:sp>
        <p:nvSpPr>
          <p:cNvPr id="9" name="TextBox 8">
            <a:extLst>
              <a:ext uri="{FF2B5EF4-FFF2-40B4-BE49-F238E27FC236}">
                <a16:creationId xmlns:a16="http://schemas.microsoft.com/office/drawing/2014/main" id="{EA80ECB7-D407-40E1-A733-6854D92F9040}"/>
              </a:ext>
            </a:extLst>
          </p:cNvPr>
          <p:cNvSpPr txBox="1"/>
          <p:nvPr/>
        </p:nvSpPr>
        <p:spPr>
          <a:xfrm>
            <a:off x="6796540" y="5201714"/>
            <a:ext cx="1278196" cy="830997"/>
          </a:xfrm>
          <a:prstGeom prst="rect">
            <a:avLst/>
          </a:prstGeom>
          <a:noFill/>
        </p:spPr>
        <p:txBody>
          <a:bodyPr wrap="square" rtlCol="0">
            <a:spAutoFit/>
          </a:bodyPr>
          <a:lstStyle/>
          <a:p>
            <a:r>
              <a:rPr lang="en-AU" sz="4800" dirty="0">
                <a:latin typeface="Century Gothic" panose="020B0502020202020204" pitchFamily="34" charset="0"/>
              </a:rPr>
              <a:t>hot</a:t>
            </a:r>
          </a:p>
        </p:txBody>
      </p:sp>
      <p:sp>
        <p:nvSpPr>
          <p:cNvPr id="10" name="TextBox 9">
            <a:extLst>
              <a:ext uri="{FF2B5EF4-FFF2-40B4-BE49-F238E27FC236}">
                <a16:creationId xmlns:a16="http://schemas.microsoft.com/office/drawing/2014/main" id="{A93BC475-DE22-4EEF-8DA6-294D36141160}"/>
              </a:ext>
            </a:extLst>
          </p:cNvPr>
          <p:cNvSpPr txBox="1"/>
          <p:nvPr/>
        </p:nvSpPr>
        <p:spPr>
          <a:xfrm>
            <a:off x="8019353" y="5160794"/>
            <a:ext cx="1422531" cy="830997"/>
          </a:xfrm>
          <a:prstGeom prst="rect">
            <a:avLst/>
          </a:prstGeom>
          <a:noFill/>
        </p:spPr>
        <p:txBody>
          <a:bodyPr wrap="square" rtlCol="0">
            <a:spAutoFit/>
          </a:bodyPr>
          <a:lstStyle/>
          <a:p>
            <a:r>
              <a:rPr lang="en-AU" sz="4800" dirty="0">
                <a:latin typeface="Century Gothic" panose="020B0502020202020204" pitchFamily="34" charset="0"/>
              </a:rPr>
              <a:t>and</a:t>
            </a:r>
          </a:p>
        </p:txBody>
      </p:sp>
      <p:sp>
        <p:nvSpPr>
          <p:cNvPr id="11" name="TextBox 10">
            <a:extLst>
              <a:ext uri="{FF2B5EF4-FFF2-40B4-BE49-F238E27FC236}">
                <a16:creationId xmlns:a16="http://schemas.microsoft.com/office/drawing/2014/main" id="{7F6C0F1A-57EC-4A11-BC26-6E1851E313B4}"/>
              </a:ext>
            </a:extLst>
          </p:cNvPr>
          <p:cNvSpPr txBox="1"/>
          <p:nvPr/>
        </p:nvSpPr>
        <p:spPr>
          <a:xfrm>
            <a:off x="9441884" y="5160792"/>
            <a:ext cx="1300317" cy="830997"/>
          </a:xfrm>
          <a:prstGeom prst="rect">
            <a:avLst/>
          </a:prstGeom>
          <a:noFill/>
        </p:spPr>
        <p:txBody>
          <a:bodyPr wrap="square" rtlCol="0">
            <a:spAutoFit/>
          </a:bodyPr>
          <a:lstStyle/>
          <a:p>
            <a:r>
              <a:rPr lang="en-AU" sz="4800" dirty="0">
                <a:latin typeface="Century Gothic" panose="020B0502020202020204" pitchFamily="34" charset="0"/>
              </a:rPr>
              <a:t>dry</a:t>
            </a:r>
          </a:p>
        </p:txBody>
      </p:sp>
      <p:sp>
        <p:nvSpPr>
          <p:cNvPr id="12" name="TextBox 11">
            <a:extLst>
              <a:ext uri="{FF2B5EF4-FFF2-40B4-BE49-F238E27FC236}">
                <a16:creationId xmlns:a16="http://schemas.microsoft.com/office/drawing/2014/main" id="{EB870FCE-120D-4BE2-9D94-6019FC395C0E}"/>
              </a:ext>
            </a:extLst>
          </p:cNvPr>
          <p:cNvSpPr txBox="1"/>
          <p:nvPr/>
        </p:nvSpPr>
        <p:spPr>
          <a:xfrm>
            <a:off x="3288956" y="5201714"/>
            <a:ext cx="378542" cy="830997"/>
          </a:xfrm>
          <a:prstGeom prst="rect">
            <a:avLst/>
          </a:prstGeom>
          <a:noFill/>
        </p:spPr>
        <p:txBody>
          <a:bodyPr wrap="square" rtlCol="0">
            <a:spAutoFit/>
          </a:bodyPr>
          <a:lstStyle/>
          <a:p>
            <a:r>
              <a:rPr lang="en-AU" sz="4800" dirty="0"/>
              <a:t>,</a:t>
            </a:r>
          </a:p>
        </p:txBody>
      </p:sp>
      <p:sp>
        <p:nvSpPr>
          <p:cNvPr id="13" name="TextBox 12">
            <a:extLst>
              <a:ext uri="{FF2B5EF4-FFF2-40B4-BE49-F238E27FC236}">
                <a16:creationId xmlns:a16="http://schemas.microsoft.com/office/drawing/2014/main" id="{6D01E63A-841A-4999-B889-F281F5CE47AA}"/>
              </a:ext>
            </a:extLst>
          </p:cNvPr>
          <p:cNvSpPr txBox="1"/>
          <p:nvPr/>
        </p:nvSpPr>
        <p:spPr>
          <a:xfrm>
            <a:off x="3719641" y="5160792"/>
            <a:ext cx="1654717"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14" name="TextBox 13">
            <a:extLst>
              <a:ext uri="{FF2B5EF4-FFF2-40B4-BE49-F238E27FC236}">
                <a16:creationId xmlns:a16="http://schemas.microsoft.com/office/drawing/2014/main" id="{1DD3413E-B6C7-414A-804F-247F839D1264}"/>
              </a:ext>
            </a:extLst>
          </p:cNvPr>
          <p:cNvSpPr txBox="1"/>
          <p:nvPr/>
        </p:nvSpPr>
        <p:spPr>
          <a:xfrm>
            <a:off x="5285536" y="5201714"/>
            <a:ext cx="1458861"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15" name="TextBox 14">
            <a:extLst>
              <a:ext uri="{FF2B5EF4-FFF2-40B4-BE49-F238E27FC236}">
                <a16:creationId xmlns:a16="http://schemas.microsoft.com/office/drawing/2014/main" id="{25346C30-649E-4D20-84CF-C936F367E7F1}"/>
              </a:ext>
            </a:extLst>
          </p:cNvPr>
          <p:cNvSpPr txBox="1"/>
          <p:nvPr/>
        </p:nvSpPr>
        <p:spPr>
          <a:xfrm>
            <a:off x="4903151" y="5204481"/>
            <a:ext cx="378542" cy="830997"/>
          </a:xfrm>
          <a:prstGeom prst="rect">
            <a:avLst/>
          </a:prstGeom>
          <a:noFill/>
        </p:spPr>
        <p:txBody>
          <a:bodyPr wrap="square" rtlCol="0">
            <a:spAutoFit/>
          </a:bodyPr>
          <a:lstStyle/>
          <a:p>
            <a:r>
              <a:rPr lang="en-AU" sz="4800" dirty="0"/>
              <a:t>,</a:t>
            </a:r>
          </a:p>
        </p:txBody>
      </p:sp>
    </p:spTree>
    <p:extLst>
      <p:ext uri="{BB962C8B-B14F-4D97-AF65-F5344CB8AC3E}">
        <p14:creationId xmlns:p14="http://schemas.microsoft.com/office/powerpoint/2010/main" val="150813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1000"/>
                                        <p:tgtEl>
                                          <p:spTgt spid="13"/>
                                        </p:tgtEl>
                                      </p:cBhvr>
                                    </p:animEffect>
                                    <p:anim calcmode="lin" valueType="num">
                                      <p:cBhvr>
                                        <p:cTn id="48" dur="1000" fill="hold"/>
                                        <p:tgtEl>
                                          <p:spTgt spid="13"/>
                                        </p:tgtEl>
                                        <p:attrNameLst>
                                          <p:attrName>ppt_x</p:attrName>
                                        </p:attrNameLst>
                                      </p:cBhvr>
                                      <p:tavLst>
                                        <p:tav tm="0">
                                          <p:val>
                                            <p:strVal val="#ppt_x"/>
                                          </p:val>
                                        </p:tav>
                                        <p:tav tm="100000">
                                          <p:val>
                                            <p:strVal val="#ppt_x"/>
                                          </p:val>
                                        </p:tav>
                                      </p:tavLst>
                                    </p:anim>
                                    <p:anim calcmode="lin" valueType="num">
                                      <p:cBhvr>
                                        <p:cTn id="4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anim calcmode="lin" valueType="num">
                                      <p:cBhvr>
                                        <p:cTn id="55" dur="1000" fill="hold"/>
                                        <p:tgtEl>
                                          <p:spTgt spid="15"/>
                                        </p:tgtEl>
                                        <p:attrNameLst>
                                          <p:attrName>ppt_x</p:attrName>
                                        </p:attrNameLst>
                                      </p:cBhvr>
                                      <p:tavLst>
                                        <p:tav tm="0">
                                          <p:val>
                                            <p:strVal val="#ppt_x"/>
                                          </p:val>
                                        </p:tav>
                                        <p:tav tm="100000">
                                          <p:val>
                                            <p:strVal val="#ppt_x"/>
                                          </p:val>
                                        </p:tav>
                                      </p:tavLst>
                                    </p:anim>
                                    <p:anim calcmode="lin" valueType="num">
                                      <p:cBhvr>
                                        <p:cTn id="5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1000"/>
                                        <p:tgtEl>
                                          <p:spTgt spid="14"/>
                                        </p:tgtEl>
                                      </p:cBhvr>
                                    </p:animEffect>
                                    <p:anim calcmode="lin" valueType="num">
                                      <p:cBhvr>
                                        <p:cTn id="62" dur="1000" fill="hold"/>
                                        <p:tgtEl>
                                          <p:spTgt spid="14"/>
                                        </p:tgtEl>
                                        <p:attrNameLst>
                                          <p:attrName>ppt_x</p:attrName>
                                        </p:attrNameLst>
                                      </p:cBhvr>
                                      <p:tavLst>
                                        <p:tav tm="0">
                                          <p:val>
                                            <p:strVal val="#ppt_x"/>
                                          </p:val>
                                        </p:tav>
                                        <p:tav tm="100000">
                                          <p:val>
                                            <p:strVal val="#ppt_x"/>
                                          </p:val>
                                        </p:tav>
                                      </p:tavLst>
                                    </p:anim>
                                    <p:anim calcmode="lin" valueType="num">
                                      <p:cBhvr>
                                        <p:cTn id="6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fade">
                                      <p:cBhvr>
                                        <p:cTn id="68" dur="1000"/>
                                        <p:tgtEl>
                                          <p:spTgt spid="9"/>
                                        </p:tgtEl>
                                      </p:cBhvr>
                                    </p:animEffect>
                                    <p:anim calcmode="lin" valueType="num">
                                      <p:cBhvr>
                                        <p:cTn id="69" dur="1000" fill="hold"/>
                                        <p:tgtEl>
                                          <p:spTgt spid="9"/>
                                        </p:tgtEl>
                                        <p:attrNameLst>
                                          <p:attrName>ppt_x</p:attrName>
                                        </p:attrNameLst>
                                      </p:cBhvr>
                                      <p:tavLst>
                                        <p:tav tm="0">
                                          <p:val>
                                            <p:strVal val="#ppt_x"/>
                                          </p:val>
                                        </p:tav>
                                        <p:tav tm="100000">
                                          <p:val>
                                            <p:strVal val="#ppt_x"/>
                                          </p:val>
                                        </p:tav>
                                      </p:tavLst>
                                    </p:anim>
                                    <p:anim calcmode="lin" valueType="num">
                                      <p:cBhvr>
                                        <p:cTn id="7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fade">
                                      <p:cBhvr>
                                        <p:cTn id="75" dur="1000"/>
                                        <p:tgtEl>
                                          <p:spTgt spid="10"/>
                                        </p:tgtEl>
                                      </p:cBhvr>
                                    </p:animEffect>
                                    <p:anim calcmode="lin" valueType="num">
                                      <p:cBhvr>
                                        <p:cTn id="76" dur="1000" fill="hold"/>
                                        <p:tgtEl>
                                          <p:spTgt spid="10"/>
                                        </p:tgtEl>
                                        <p:attrNameLst>
                                          <p:attrName>ppt_x</p:attrName>
                                        </p:attrNameLst>
                                      </p:cBhvr>
                                      <p:tavLst>
                                        <p:tav tm="0">
                                          <p:val>
                                            <p:strVal val="#ppt_x"/>
                                          </p:val>
                                        </p:tav>
                                        <p:tav tm="100000">
                                          <p:val>
                                            <p:strVal val="#ppt_x"/>
                                          </p:val>
                                        </p:tav>
                                      </p:tavLst>
                                    </p:anim>
                                    <p:anim calcmode="lin" valueType="num">
                                      <p:cBhvr>
                                        <p:cTn id="7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fade">
                                      <p:cBhvr>
                                        <p:cTn id="82" dur="1000"/>
                                        <p:tgtEl>
                                          <p:spTgt spid="11"/>
                                        </p:tgtEl>
                                      </p:cBhvr>
                                    </p:animEffect>
                                    <p:anim calcmode="lin" valueType="num">
                                      <p:cBhvr>
                                        <p:cTn id="83" dur="1000" fill="hold"/>
                                        <p:tgtEl>
                                          <p:spTgt spid="11"/>
                                        </p:tgtEl>
                                        <p:attrNameLst>
                                          <p:attrName>ppt_x</p:attrName>
                                        </p:attrNameLst>
                                      </p:cBhvr>
                                      <p:tavLst>
                                        <p:tav tm="0">
                                          <p:val>
                                            <p:strVal val="#ppt_x"/>
                                          </p:val>
                                        </p:tav>
                                        <p:tav tm="100000">
                                          <p:val>
                                            <p:strVal val="#ppt_x"/>
                                          </p:val>
                                        </p:tav>
                                      </p:tavLst>
                                    </p:anim>
                                    <p:anim calcmode="lin" valueType="num">
                                      <p:cBhvr>
                                        <p:cTn id="8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8"/>
                                        </p:tgtEl>
                                        <p:attrNameLst>
                                          <p:attrName>style.visibility</p:attrName>
                                        </p:attrNameLst>
                                      </p:cBhvr>
                                      <p:to>
                                        <p:strVal val="visible"/>
                                      </p:to>
                                    </p:set>
                                    <p:animEffect transition="in" filter="fade">
                                      <p:cBhvr>
                                        <p:cTn id="89" dur="1000"/>
                                        <p:tgtEl>
                                          <p:spTgt spid="8"/>
                                        </p:tgtEl>
                                      </p:cBhvr>
                                    </p:animEffect>
                                    <p:anim calcmode="lin" valueType="num">
                                      <p:cBhvr>
                                        <p:cTn id="90" dur="1000" fill="hold"/>
                                        <p:tgtEl>
                                          <p:spTgt spid="8"/>
                                        </p:tgtEl>
                                        <p:attrNameLst>
                                          <p:attrName>ppt_x</p:attrName>
                                        </p:attrNameLst>
                                      </p:cBhvr>
                                      <p:tavLst>
                                        <p:tav tm="0">
                                          <p:val>
                                            <p:strVal val="#ppt_x"/>
                                          </p:val>
                                        </p:tav>
                                        <p:tav tm="100000">
                                          <p:val>
                                            <p:strVal val="#ppt_x"/>
                                          </p:val>
                                        </p:tav>
                                      </p:tavLst>
                                    </p:anim>
                                    <p:anim calcmode="lin" valueType="num">
                                      <p:cBhvr>
                                        <p:cTn id="9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5721B71-6C7B-4F0B-B3E3-118D7A23E041}"/>
              </a:ext>
            </a:extLst>
          </p:cNvPr>
          <p:cNvPicPr/>
          <p:nvPr/>
        </p:nvPicPr>
        <p:blipFill>
          <a:blip r:embed="rId2" cstate="print"/>
          <a:srcRect/>
          <a:stretch>
            <a:fillRect/>
          </a:stretch>
        </p:blipFill>
        <p:spPr bwMode="auto">
          <a:xfrm>
            <a:off x="1332411" y="1201782"/>
            <a:ext cx="8948057" cy="3135086"/>
          </a:xfrm>
          <a:prstGeom prst="rect">
            <a:avLst/>
          </a:prstGeom>
          <a:noFill/>
          <a:ln w="9525">
            <a:noFill/>
            <a:miter lim="800000"/>
            <a:headEnd/>
            <a:tailEnd/>
          </a:ln>
        </p:spPr>
      </p:pic>
      <p:sp>
        <p:nvSpPr>
          <p:cNvPr id="3" name="TextBox 2">
            <a:extLst>
              <a:ext uri="{FF2B5EF4-FFF2-40B4-BE49-F238E27FC236}">
                <a16:creationId xmlns:a16="http://schemas.microsoft.com/office/drawing/2014/main" id="{51CC76BC-16D5-4288-AF8C-667717CE4C24}"/>
              </a:ext>
            </a:extLst>
          </p:cNvPr>
          <p:cNvSpPr txBox="1"/>
          <p:nvPr/>
        </p:nvSpPr>
        <p:spPr>
          <a:xfrm>
            <a:off x="305850" y="5389265"/>
            <a:ext cx="1147353" cy="707886"/>
          </a:xfrm>
          <a:prstGeom prst="rect">
            <a:avLst/>
          </a:prstGeom>
          <a:noFill/>
        </p:spPr>
        <p:txBody>
          <a:bodyPr wrap="square" rtlCol="0">
            <a:spAutoFit/>
          </a:bodyPr>
          <a:lstStyle/>
          <a:p>
            <a:r>
              <a:rPr lang="en-AU" sz="4000" dirty="0">
                <a:latin typeface="Century Gothic" panose="020B0502020202020204" pitchFamily="34" charset="0"/>
              </a:rPr>
              <a:t>But</a:t>
            </a:r>
          </a:p>
        </p:txBody>
      </p:sp>
      <p:sp>
        <p:nvSpPr>
          <p:cNvPr id="4" name="TextBox 3">
            <a:extLst>
              <a:ext uri="{FF2B5EF4-FFF2-40B4-BE49-F238E27FC236}">
                <a16:creationId xmlns:a16="http://schemas.microsoft.com/office/drawing/2014/main" id="{156E6DF7-C1AA-4BB4-833F-A0186DC3BAF3}"/>
              </a:ext>
            </a:extLst>
          </p:cNvPr>
          <p:cNvSpPr txBox="1"/>
          <p:nvPr/>
        </p:nvSpPr>
        <p:spPr>
          <a:xfrm>
            <a:off x="1252239" y="5367162"/>
            <a:ext cx="3450791" cy="707886"/>
          </a:xfrm>
          <a:prstGeom prst="rect">
            <a:avLst/>
          </a:prstGeom>
          <a:noFill/>
        </p:spPr>
        <p:txBody>
          <a:bodyPr wrap="square" rtlCol="0">
            <a:spAutoFit/>
          </a:bodyPr>
          <a:lstStyle/>
          <a:p>
            <a:r>
              <a:rPr lang="en-AU" sz="4000" dirty="0">
                <a:latin typeface="Century Gothic" panose="020B0502020202020204" pitchFamily="34" charset="0"/>
              </a:rPr>
              <a:t>sometimes</a:t>
            </a:r>
          </a:p>
        </p:txBody>
      </p:sp>
      <p:sp>
        <p:nvSpPr>
          <p:cNvPr id="5" name="TextBox 4">
            <a:extLst>
              <a:ext uri="{FF2B5EF4-FFF2-40B4-BE49-F238E27FC236}">
                <a16:creationId xmlns:a16="http://schemas.microsoft.com/office/drawing/2014/main" id="{8F7C3269-7956-462B-A61F-832D5C0E34A4}"/>
              </a:ext>
            </a:extLst>
          </p:cNvPr>
          <p:cNvSpPr txBox="1"/>
          <p:nvPr/>
        </p:nvSpPr>
        <p:spPr>
          <a:xfrm>
            <a:off x="4086832" y="5367162"/>
            <a:ext cx="906995" cy="707886"/>
          </a:xfrm>
          <a:prstGeom prst="rect">
            <a:avLst/>
          </a:prstGeom>
          <a:noFill/>
        </p:spPr>
        <p:txBody>
          <a:bodyPr wrap="square" rtlCol="0">
            <a:spAutoFit/>
          </a:bodyPr>
          <a:lstStyle/>
          <a:p>
            <a:r>
              <a:rPr lang="en-AU" sz="4000" dirty="0">
                <a:latin typeface="Century Gothic" panose="020B0502020202020204" pitchFamily="34" charset="0"/>
              </a:rPr>
              <a:t>it</a:t>
            </a:r>
          </a:p>
        </p:txBody>
      </p:sp>
      <p:sp>
        <p:nvSpPr>
          <p:cNvPr id="6" name="TextBox 5">
            <a:extLst>
              <a:ext uri="{FF2B5EF4-FFF2-40B4-BE49-F238E27FC236}">
                <a16:creationId xmlns:a16="http://schemas.microsoft.com/office/drawing/2014/main" id="{A7D89EBF-B174-4227-9A3A-E1211EC09447}"/>
              </a:ext>
            </a:extLst>
          </p:cNvPr>
          <p:cNvSpPr txBox="1"/>
          <p:nvPr/>
        </p:nvSpPr>
        <p:spPr>
          <a:xfrm>
            <a:off x="4540330" y="5367164"/>
            <a:ext cx="1769030"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7" name="TextBox 6">
            <a:extLst>
              <a:ext uri="{FF2B5EF4-FFF2-40B4-BE49-F238E27FC236}">
                <a16:creationId xmlns:a16="http://schemas.microsoft.com/office/drawing/2014/main" id="{11230D57-B66A-46C7-A57E-1777BB24F8F1}"/>
              </a:ext>
            </a:extLst>
          </p:cNvPr>
          <p:cNvSpPr txBox="1"/>
          <p:nvPr/>
        </p:nvSpPr>
        <p:spPr>
          <a:xfrm>
            <a:off x="8445599" y="5389265"/>
            <a:ext cx="1498527" cy="707886"/>
          </a:xfrm>
          <a:prstGeom prst="rect">
            <a:avLst/>
          </a:prstGeom>
          <a:noFill/>
        </p:spPr>
        <p:txBody>
          <a:bodyPr wrap="square" rtlCol="0">
            <a:spAutoFit/>
          </a:bodyPr>
          <a:lstStyle/>
          <a:p>
            <a:r>
              <a:rPr lang="en-AU" sz="4000" dirty="0">
                <a:latin typeface="Century Gothic" panose="020B0502020202020204" pitchFamily="34" charset="0"/>
              </a:rPr>
              <a:t>and</a:t>
            </a:r>
          </a:p>
        </p:txBody>
      </p:sp>
      <p:sp>
        <p:nvSpPr>
          <p:cNvPr id="8" name="TextBox 7">
            <a:extLst>
              <a:ext uri="{FF2B5EF4-FFF2-40B4-BE49-F238E27FC236}">
                <a16:creationId xmlns:a16="http://schemas.microsoft.com/office/drawing/2014/main" id="{542BB7A4-E3C6-4D6F-9776-300295F3EAA6}"/>
              </a:ext>
            </a:extLst>
          </p:cNvPr>
          <p:cNvSpPr txBox="1"/>
          <p:nvPr/>
        </p:nvSpPr>
        <p:spPr>
          <a:xfrm>
            <a:off x="10727828" y="5318256"/>
            <a:ext cx="337872" cy="769441"/>
          </a:xfrm>
          <a:prstGeom prst="rect">
            <a:avLst/>
          </a:prstGeom>
          <a:noFill/>
        </p:spPr>
        <p:txBody>
          <a:bodyPr wrap="square" rtlCol="0">
            <a:spAutoFit/>
          </a:bodyPr>
          <a:lstStyle/>
          <a:p>
            <a:r>
              <a:rPr lang="en-AU" sz="4400" dirty="0">
                <a:latin typeface="Century Gothic" panose="020B0502020202020204" pitchFamily="34" charset="0"/>
              </a:rPr>
              <a:t>.</a:t>
            </a:r>
          </a:p>
        </p:txBody>
      </p:sp>
      <p:sp>
        <p:nvSpPr>
          <p:cNvPr id="12" name="TextBox 11">
            <a:extLst>
              <a:ext uri="{FF2B5EF4-FFF2-40B4-BE49-F238E27FC236}">
                <a16:creationId xmlns:a16="http://schemas.microsoft.com/office/drawing/2014/main" id="{085749A0-7915-4060-891E-41EB39A4A14B}"/>
              </a:ext>
            </a:extLst>
          </p:cNvPr>
          <p:cNvSpPr txBox="1"/>
          <p:nvPr/>
        </p:nvSpPr>
        <p:spPr>
          <a:xfrm>
            <a:off x="7165060" y="5381898"/>
            <a:ext cx="1600583"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13" name="TextBox 12">
            <a:extLst>
              <a:ext uri="{FF2B5EF4-FFF2-40B4-BE49-F238E27FC236}">
                <a16:creationId xmlns:a16="http://schemas.microsoft.com/office/drawing/2014/main" id="{D30D2CA5-D739-4ACA-A5BB-790406236110}"/>
              </a:ext>
            </a:extLst>
          </p:cNvPr>
          <p:cNvSpPr txBox="1"/>
          <p:nvPr/>
        </p:nvSpPr>
        <p:spPr>
          <a:xfrm>
            <a:off x="9624082" y="5367162"/>
            <a:ext cx="1600583"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14" name="TextBox 13">
            <a:extLst>
              <a:ext uri="{FF2B5EF4-FFF2-40B4-BE49-F238E27FC236}">
                <a16:creationId xmlns:a16="http://schemas.microsoft.com/office/drawing/2014/main" id="{1050AF8D-27A9-4C33-A29F-61F7CC47807E}"/>
              </a:ext>
            </a:extLst>
          </p:cNvPr>
          <p:cNvSpPr txBox="1"/>
          <p:nvPr/>
        </p:nvSpPr>
        <p:spPr>
          <a:xfrm>
            <a:off x="5842473" y="5379812"/>
            <a:ext cx="1280539" cy="707886"/>
          </a:xfrm>
          <a:prstGeom prst="rect">
            <a:avLst/>
          </a:prstGeom>
          <a:noFill/>
        </p:spPr>
        <p:txBody>
          <a:bodyPr wrap="square" rtlCol="0">
            <a:spAutoFit/>
          </a:bodyPr>
          <a:lstStyle/>
          <a:p>
            <a:r>
              <a:rPr lang="en-AU" sz="4000" dirty="0">
                <a:latin typeface="Century Gothic" panose="020B0502020202020204" pitchFamily="34" charset="0"/>
              </a:rPr>
              <a:t>and</a:t>
            </a:r>
          </a:p>
        </p:txBody>
      </p:sp>
    </p:spTree>
    <p:extLst>
      <p:ext uri="{BB962C8B-B14F-4D97-AF65-F5344CB8AC3E}">
        <p14:creationId xmlns:p14="http://schemas.microsoft.com/office/powerpoint/2010/main" val="1285385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1000"/>
                                        <p:tgtEl>
                                          <p:spTgt spid="14"/>
                                        </p:tgtEl>
                                      </p:cBhvr>
                                    </p:animEffect>
                                    <p:anim calcmode="lin" valueType="num">
                                      <p:cBhvr>
                                        <p:cTn id="40" dur="1000" fill="hold"/>
                                        <p:tgtEl>
                                          <p:spTgt spid="14"/>
                                        </p:tgtEl>
                                        <p:attrNameLst>
                                          <p:attrName>ppt_x</p:attrName>
                                        </p:attrNameLst>
                                      </p:cBhvr>
                                      <p:tavLst>
                                        <p:tav tm="0">
                                          <p:val>
                                            <p:strVal val="#ppt_x"/>
                                          </p:val>
                                        </p:tav>
                                        <p:tav tm="100000">
                                          <p:val>
                                            <p:strVal val="#ppt_x"/>
                                          </p:val>
                                        </p:tav>
                                      </p:tavLst>
                                    </p:anim>
                                    <p:anim calcmode="lin" valueType="num">
                                      <p:cBhvr>
                                        <p:cTn id="4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1000"/>
                                        <p:tgtEl>
                                          <p:spTgt spid="12"/>
                                        </p:tgtEl>
                                      </p:cBhvr>
                                    </p:animEffect>
                                    <p:anim calcmode="lin" valueType="num">
                                      <p:cBhvr>
                                        <p:cTn id="47" dur="1000" fill="hold"/>
                                        <p:tgtEl>
                                          <p:spTgt spid="12"/>
                                        </p:tgtEl>
                                        <p:attrNameLst>
                                          <p:attrName>ppt_x</p:attrName>
                                        </p:attrNameLst>
                                      </p:cBhvr>
                                      <p:tavLst>
                                        <p:tav tm="0">
                                          <p:val>
                                            <p:strVal val="#ppt_x"/>
                                          </p:val>
                                        </p:tav>
                                        <p:tav tm="100000">
                                          <p:val>
                                            <p:strVal val="#ppt_x"/>
                                          </p:val>
                                        </p:tav>
                                      </p:tavLst>
                                    </p:anim>
                                    <p:anim calcmode="lin" valueType="num">
                                      <p:cBhvr>
                                        <p:cTn id="4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fade">
                                      <p:cBhvr>
                                        <p:cTn id="53" dur="1000"/>
                                        <p:tgtEl>
                                          <p:spTgt spid="7"/>
                                        </p:tgtEl>
                                      </p:cBhvr>
                                    </p:animEffect>
                                    <p:anim calcmode="lin" valueType="num">
                                      <p:cBhvr>
                                        <p:cTn id="54" dur="1000" fill="hold"/>
                                        <p:tgtEl>
                                          <p:spTgt spid="7"/>
                                        </p:tgtEl>
                                        <p:attrNameLst>
                                          <p:attrName>ppt_x</p:attrName>
                                        </p:attrNameLst>
                                      </p:cBhvr>
                                      <p:tavLst>
                                        <p:tav tm="0">
                                          <p:val>
                                            <p:strVal val="#ppt_x"/>
                                          </p:val>
                                        </p:tav>
                                        <p:tav tm="100000">
                                          <p:val>
                                            <p:strVal val="#ppt_x"/>
                                          </p:val>
                                        </p:tav>
                                      </p:tavLst>
                                    </p:anim>
                                    <p:anim calcmode="lin" valueType="num">
                                      <p:cBhvr>
                                        <p:cTn id="5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1000"/>
                                        <p:tgtEl>
                                          <p:spTgt spid="8"/>
                                        </p:tgtEl>
                                      </p:cBhvr>
                                    </p:animEffect>
                                    <p:anim calcmode="lin" valueType="num">
                                      <p:cBhvr>
                                        <p:cTn id="68" dur="1000" fill="hold"/>
                                        <p:tgtEl>
                                          <p:spTgt spid="8"/>
                                        </p:tgtEl>
                                        <p:attrNameLst>
                                          <p:attrName>ppt_x</p:attrName>
                                        </p:attrNameLst>
                                      </p:cBhvr>
                                      <p:tavLst>
                                        <p:tav tm="0">
                                          <p:val>
                                            <p:strVal val="#ppt_x"/>
                                          </p:val>
                                        </p:tav>
                                        <p:tav tm="100000">
                                          <p:val>
                                            <p:strVal val="#ppt_x"/>
                                          </p:val>
                                        </p:tav>
                                      </p:tavLst>
                                    </p:anim>
                                    <p:anim calcmode="lin" valueType="num">
                                      <p:cBhvr>
                                        <p:cTn id="6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43BE49-E497-41EB-B51A-924149172129}"/>
              </a:ext>
            </a:extLst>
          </p:cNvPr>
          <p:cNvSpPr txBox="1"/>
          <p:nvPr/>
        </p:nvSpPr>
        <p:spPr>
          <a:xfrm>
            <a:off x="519403" y="974735"/>
            <a:ext cx="9339942" cy="338554"/>
          </a:xfrm>
          <a:prstGeom prst="rect">
            <a:avLst/>
          </a:prstGeom>
          <a:noFill/>
        </p:spPr>
        <p:txBody>
          <a:bodyPr wrap="square" rtlCol="0">
            <a:spAutoFit/>
          </a:bodyPr>
          <a:lstStyle/>
          <a:p>
            <a:r>
              <a:rPr lang="en-AU" sz="1600" b="1" dirty="0">
                <a:solidFill>
                  <a:srgbClr val="002060"/>
                </a:solidFill>
                <a:latin typeface="Calibri" panose="020F0502020204030204" pitchFamily="34" charset="0"/>
                <a:cs typeface="Calibri" panose="020F0502020204030204" pitchFamily="34" charset="0"/>
              </a:rPr>
              <a:t>Picture acknowledgements:</a:t>
            </a:r>
          </a:p>
        </p:txBody>
      </p:sp>
      <p:sp>
        <p:nvSpPr>
          <p:cNvPr id="4" name="Rectangle 3">
            <a:extLst>
              <a:ext uri="{FF2B5EF4-FFF2-40B4-BE49-F238E27FC236}">
                <a16:creationId xmlns:a16="http://schemas.microsoft.com/office/drawing/2014/main" id="{0033A236-DDB0-42BD-A921-6E68E733149E}"/>
              </a:ext>
            </a:extLst>
          </p:cNvPr>
          <p:cNvSpPr>
            <a:spLocks noChangeArrowheads="1"/>
          </p:cNvSpPr>
          <p:nvPr/>
        </p:nvSpPr>
        <p:spPr bwMode="auto">
          <a:xfrm>
            <a:off x="519404" y="3277080"/>
            <a:ext cx="10424821"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Project team</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Vicki Hambling, Lorraine Hatcher-Friel, Sue Paull, </a:t>
            </a:r>
            <a:r>
              <a:rPr kumimoji="0" lang="en-AU" altLang="en-US" sz="1600" b="0" i="0" u="none" strike="noStrike" cap="none" normalizeH="0" baseline="0" dirty="0" err="1">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Madelena</a:t>
            </a: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 Scott, Mary Wallace, Visual Domain</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Acknowledgements</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The Project Team would like to thank the AMEP Service Providers and practitioners who participated in the trial and gave valuable feedback.</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4">
            <a:extLst>
              <a:ext uri="{FF2B5EF4-FFF2-40B4-BE49-F238E27FC236}">
                <a16:creationId xmlns:a16="http://schemas.microsoft.com/office/drawing/2014/main" id="{895D2F29-2FC0-4BE7-A9A4-F0F9EF6AFB30}"/>
              </a:ext>
            </a:extLst>
          </p:cNvPr>
          <p:cNvSpPr>
            <a:spLocks noChangeArrowheads="1"/>
          </p:cNvSpPr>
          <p:nvPr/>
        </p:nvSpPr>
        <p:spPr bwMode="auto">
          <a:xfrm>
            <a:off x="671804" y="60984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6" name="Table 5">
            <a:extLst>
              <a:ext uri="{FF2B5EF4-FFF2-40B4-BE49-F238E27FC236}">
                <a16:creationId xmlns:a16="http://schemas.microsoft.com/office/drawing/2014/main" id="{DF85B5DF-EDE3-4576-BA24-99DD6D872E70}"/>
              </a:ext>
            </a:extLst>
          </p:cNvPr>
          <p:cNvGraphicFramePr>
            <a:graphicFrameLocks noGrp="1"/>
          </p:cNvGraphicFramePr>
          <p:nvPr>
            <p:extLst>
              <p:ext uri="{D42A27DB-BD31-4B8C-83A1-F6EECF244321}">
                <p14:modId xmlns:p14="http://schemas.microsoft.com/office/powerpoint/2010/main" val="4032704312"/>
              </p:ext>
            </p:extLst>
          </p:nvPr>
        </p:nvGraphicFramePr>
        <p:xfrm>
          <a:off x="519403" y="1397544"/>
          <a:ext cx="10958221" cy="683103"/>
        </p:xfrm>
        <a:graphic>
          <a:graphicData uri="http://schemas.openxmlformats.org/drawingml/2006/table">
            <a:tbl>
              <a:tblPr firstRow="1" firstCol="1" bandRow="1">
                <a:tableStyleId>{5DA37D80-6434-44D0-A028-1B22A696006F}</a:tableStyleId>
              </a:tblPr>
              <a:tblGrid>
                <a:gridCol w="3452522">
                  <a:extLst>
                    <a:ext uri="{9D8B030D-6E8A-4147-A177-3AD203B41FA5}">
                      <a16:colId xmlns:a16="http://schemas.microsoft.com/office/drawing/2014/main" val="2941099921"/>
                    </a:ext>
                  </a:extLst>
                </a:gridCol>
                <a:gridCol w="7505699">
                  <a:extLst>
                    <a:ext uri="{9D8B030D-6E8A-4147-A177-3AD203B41FA5}">
                      <a16:colId xmlns:a16="http://schemas.microsoft.com/office/drawing/2014/main" val="3446996104"/>
                    </a:ext>
                  </a:extLst>
                </a:gridCol>
              </a:tblGrid>
              <a:tr h="683103">
                <a:tc>
                  <a:txBody>
                    <a:bodyPr/>
                    <a:lstStyle/>
                    <a:p>
                      <a:pPr>
                        <a:lnSpc>
                          <a:spcPct val="107000"/>
                        </a:lnSpc>
                        <a:spcBef>
                          <a:spcPts val="100"/>
                        </a:spcBef>
                        <a:spcAft>
                          <a:spcPts val="200"/>
                        </a:spcAft>
                      </a:pPr>
                      <a:r>
                        <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Australia on the globe</a:t>
                      </a:r>
                    </a:p>
                  </a:txBody>
                  <a:tcPr marL="68580" marR="68580" marT="0" marB="0">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nSpc>
                          <a:spcPct val="107000"/>
                        </a:lnSpc>
                        <a:spcAft>
                          <a:spcPts val="800"/>
                        </a:spcAft>
                      </a:pPr>
                      <a:r>
                        <a:rPr lang="en-AU" sz="1400" b="0">
                          <a:solidFill>
                            <a:srgbClr val="002060"/>
                          </a:solidFill>
                          <a:latin typeface="Calibri" panose="020F0502020204030204" pitchFamily="34" charset="0"/>
                          <a:cs typeface="Calibri" panose="020F0502020204030204" pitchFamily="34" charset="0"/>
                          <a:hlinkClick r:id="rId2" tooltip="http://commons.wikimedia.org/wiki/File:Australia_on_the_globe_(Australia_centered).svg">
                            <a:extLst>
                              <a:ext uri="{A12FA001-AC4F-418D-AE19-62706E023703}">
                                <ahyp:hlinkClr xmlns:ahyp="http://schemas.microsoft.com/office/drawing/2018/hyperlinkcolor" val="tx"/>
                              </a:ext>
                            </a:extLst>
                          </a:hlinkClick>
                        </a:rPr>
                        <a:t>This </a:t>
                      </a:r>
                      <a:r>
                        <a:rPr lang="en-AU" sz="1400" b="0" dirty="0">
                          <a:solidFill>
                            <a:srgbClr val="002060"/>
                          </a:solidFill>
                          <a:latin typeface="Calibri" panose="020F0502020204030204" pitchFamily="34" charset="0"/>
                          <a:cs typeface="Calibri" panose="020F0502020204030204" pitchFamily="34" charset="0"/>
                          <a:hlinkClick r:id="rId2" tooltip="http://commons.wikimedia.org/wiki/File:Australia_on_the_globe_(Australia_centered).svg">
                            <a:extLst>
                              <a:ext uri="{A12FA001-AC4F-418D-AE19-62706E023703}">
                                <ahyp:hlinkClr xmlns:ahyp="http://schemas.microsoft.com/office/drawing/2018/hyperlinkcolor" val="tx"/>
                              </a:ext>
                            </a:extLst>
                          </a:hlinkClick>
                        </a:rPr>
                        <a:t>Photo</a:t>
                      </a:r>
                      <a:r>
                        <a:rPr lang="en-AU" sz="1400" b="0" dirty="0">
                          <a:solidFill>
                            <a:srgbClr val="002060"/>
                          </a:solidFill>
                          <a:latin typeface="Calibri" panose="020F0502020204030204" pitchFamily="34" charset="0"/>
                          <a:cs typeface="Calibri" panose="020F0502020204030204" pitchFamily="34" charset="0"/>
                        </a:rPr>
                        <a:t> by Unknown Author is licensed under </a:t>
                      </a:r>
                      <a:r>
                        <a:rPr lang="en-AU" sz="1400" b="0" dirty="0">
                          <a:solidFill>
                            <a:srgbClr val="002060"/>
                          </a:solidFill>
                          <a:latin typeface="Calibri" panose="020F0502020204030204" pitchFamily="34" charset="0"/>
                          <a:cs typeface="Calibri" panose="020F0502020204030204" pitchFamily="34" charset="0"/>
                          <a:hlinkClick r:id="rId2" tooltip="https://creativecommons.org/licenses/by-sa/3.0/">
                            <a:extLst>
                              <a:ext uri="{A12FA001-AC4F-418D-AE19-62706E023703}">
                                <ahyp:hlinkClr xmlns:ahyp="http://schemas.microsoft.com/office/drawing/2018/hyperlinkcolor" val="tx"/>
                              </a:ext>
                            </a:extLst>
                          </a:hlinkClick>
                        </a:rPr>
                        <a:t>CC BY-SA</a:t>
                      </a: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1662019039"/>
                  </a:ext>
                </a:extLst>
              </a:tr>
            </a:tbl>
          </a:graphicData>
        </a:graphic>
      </p:graphicFrame>
    </p:spTree>
    <p:extLst>
      <p:ext uri="{BB962C8B-B14F-4D97-AF65-F5344CB8AC3E}">
        <p14:creationId xmlns:p14="http://schemas.microsoft.com/office/powerpoint/2010/main" val="507442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65" y="545690"/>
            <a:ext cx="11592232" cy="5456903"/>
          </a:xfrm>
        </p:spPr>
        <p:txBody>
          <a:bodyPr>
            <a:normAutofit fontScale="85000" lnSpcReduction="20000"/>
          </a:bodyPr>
          <a:lstStyle/>
          <a:p>
            <a:pPr marL="45720" indent="0">
              <a:buNone/>
            </a:pPr>
            <a:r>
              <a:rPr lang="en-AU" sz="1900" dirty="0">
                <a:latin typeface="Calibri" panose="020F0502020204030204" pitchFamily="34" charset="0"/>
                <a:cs typeface="Calibri" panose="020F0502020204030204" pitchFamily="34" charset="0"/>
              </a:rPr>
              <a:t>This Floods Teaching Material is licensed under a Creative Commons Attribution-</a:t>
            </a:r>
            <a:r>
              <a:rPr lang="en-AU" sz="1900" dirty="0" err="1">
                <a:latin typeface="Calibri" panose="020F0502020204030204" pitchFamily="34" charset="0"/>
                <a:cs typeface="Calibri" panose="020F0502020204030204" pitchFamily="34" charset="0"/>
              </a:rPr>
              <a:t>NoDerivs</a:t>
            </a:r>
            <a:r>
              <a:rPr lang="en-AU" sz="1900" dirty="0">
                <a:latin typeface="Calibri" panose="020F0502020204030204" pitchFamily="34" charset="0"/>
                <a:cs typeface="Calibri" panose="020F0502020204030204" pitchFamily="34" charset="0"/>
              </a:rPr>
              <a:t> 3.0 Australia licence (More information is available </a:t>
            </a:r>
            <a:r>
              <a:rPr lang="en-AU" sz="1900" u="sng" dirty="0">
                <a:latin typeface="Calibri" panose="020F0502020204030204" pitchFamily="34" charset="0"/>
                <a:cs typeface="Calibri" panose="020F0502020204030204" pitchFamily="34" charset="0"/>
                <a:hlinkClick r:id="rId2"/>
              </a:rPr>
              <a:t>here</a:t>
            </a:r>
            <a:r>
              <a:rPr lang="en-AU" sz="1900" dirty="0">
                <a:latin typeface="Calibri" panose="020F0502020204030204" pitchFamily="34" charset="0"/>
                <a:cs typeface="Calibri" panose="020F0502020204030204" pitchFamily="34" charset="0"/>
              </a:rPr>
              <a:t>). You are free to use, copy and distribute to anyone in its original form as long as you attribute Department of Home Affairs as the author and you license any derivative work you make available under the same licence.</a:t>
            </a:r>
          </a:p>
          <a:p>
            <a:pPr marL="45720" indent="0">
              <a:buNone/>
            </a:pP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 With the exception of the Commonwealth Coat of Arms, the department’s logo, any material protected by a trade mark and where otherwise noted all material presented in this document is provided under a Creative Commons Attribution 4.0 International (</a:t>
            </a:r>
            <a:r>
              <a:rPr lang="en-AU" sz="1900" dirty="0">
                <a:latin typeface="Calibri" panose="020F0502020204030204" pitchFamily="34" charset="0"/>
                <a:cs typeface="Calibri" panose="020F0502020204030204" pitchFamily="34" charset="0"/>
                <a:hlinkClick r:id="rId3"/>
              </a:rPr>
              <a:t>https://creativecommons.org/licenses/by/4.0/</a:t>
            </a:r>
            <a:r>
              <a:rPr lang="en-AU" sz="1900" dirty="0">
                <a:latin typeface="Calibri" panose="020F0502020204030204" pitchFamily="34" charset="0"/>
                <a:cs typeface="Calibri" panose="020F0502020204030204" pitchFamily="34" charset="0"/>
              </a:rPr>
              <a:t>) licence.</a:t>
            </a:r>
          </a:p>
          <a:p>
            <a:pPr marL="45720" indent="0">
              <a:buNone/>
            </a:pPr>
            <a:r>
              <a:rPr lang="en-AU" sz="1900" dirty="0">
                <a:latin typeface="Calibri" panose="020F0502020204030204" pitchFamily="34" charset="0"/>
                <a:cs typeface="Calibri" panose="020F0502020204030204" pitchFamily="34" charset="0"/>
              </a:rPr>
              <a:t>The details of the relevant licence conditions are available on the Creative Commons website (accessible using the links provided) as is the full legal code for the CC BY 4.0 licence (</a:t>
            </a:r>
            <a:r>
              <a:rPr lang="en-AU" sz="1900" dirty="0">
                <a:latin typeface="Calibri" panose="020F0502020204030204" pitchFamily="34" charset="0"/>
                <a:cs typeface="Calibri" panose="020F0502020204030204" pitchFamily="34" charset="0"/>
                <a:hlinkClick r:id="rId4"/>
              </a:rPr>
              <a:t>https://creativecommons.org/licenses/by/4.0/legalcode</a:t>
            </a:r>
            <a:r>
              <a:rPr lang="en-AU" sz="1900" dirty="0">
                <a:latin typeface="Calibri" panose="020F0502020204030204" pitchFamily="34" charset="0"/>
                <a:cs typeface="Calibri" panose="020F0502020204030204" pitchFamily="34" charset="0"/>
              </a:rPr>
              <a:t>).</a:t>
            </a:r>
          </a:p>
          <a:p>
            <a:pPr marL="45720" indent="0">
              <a:buNone/>
            </a:pPr>
            <a:r>
              <a:rPr lang="en-AU" sz="1900" dirty="0">
                <a:latin typeface="Calibri" panose="020F0502020204030204" pitchFamily="34" charset="0"/>
                <a:cs typeface="Calibri" panose="020F0502020204030204" pitchFamily="34" charset="0"/>
              </a:rPr>
              <a:t>Use of all or part of this document must include the following attribution:-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As far as practicable, material for which the copyright is owned by a third party will be clearly labelled. The department has made all reasonable efforts to ensure that this material has been reproduced in this document with the full consent of the copyright owners.</a:t>
            </a:r>
          </a:p>
          <a:p>
            <a:pPr marL="45720" indent="0">
              <a:buNone/>
            </a:pPr>
            <a:r>
              <a:rPr lang="en-AU" sz="1900" dirty="0">
                <a:latin typeface="Calibri" panose="020F0502020204030204" pitchFamily="34" charset="0"/>
                <a:cs typeface="Calibri" panose="020F0502020204030204" pitchFamily="34" charset="0"/>
              </a:rPr>
              <a:t>Copyright requests and enquiries concerning usage not addressed by the CC BY 4.0 licence should be addressed to:</a:t>
            </a:r>
          </a:p>
          <a:p>
            <a:pPr marL="45720" indent="0">
              <a:buNone/>
            </a:pPr>
            <a:r>
              <a:rPr lang="en-AU" sz="1900" dirty="0">
                <a:latin typeface="Calibri" panose="020F0502020204030204" pitchFamily="34" charset="0"/>
                <a:cs typeface="Calibri" panose="020F0502020204030204" pitchFamily="34" charset="0"/>
                <a:hlinkClick r:id="rId5"/>
              </a:rPr>
              <a:t>comms@homeaffairs.gov.au</a:t>
            </a:r>
            <a:r>
              <a:rPr lang="en-AU" sz="1900" dirty="0">
                <a:latin typeface="Calibri" panose="020F0502020204030204" pitchFamily="34" charset="0"/>
                <a:cs typeface="Calibri" panose="020F0502020204030204" pitchFamily="34" charset="0"/>
              </a:rPr>
              <a:t> at the Department of Home Affairs.</a:t>
            </a:r>
          </a:p>
          <a:p>
            <a:pPr marL="45720" indent="0">
              <a:buNone/>
            </a:pPr>
            <a:r>
              <a:rPr lang="en-AU" sz="1900" dirty="0">
                <a:latin typeface="Calibri" panose="020F0502020204030204" pitchFamily="34" charset="0"/>
                <a:cs typeface="Calibri" panose="020F0502020204030204" pitchFamily="34" charset="0"/>
              </a:rPr>
              <a:t>The terms of use for the Commonwealth Coat of Arms are available from the </a:t>
            </a:r>
            <a:r>
              <a:rPr lang="en-AU" sz="1900" dirty="0">
                <a:latin typeface="Calibri" panose="020F0502020204030204" pitchFamily="34" charset="0"/>
                <a:cs typeface="Calibri" panose="020F0502020204030204" pitchFamily="34" charset="0"/>
                <a:hlinkClick r:id="rId6"/>
              </a:rPr>
              <a:t>It's an Honour</a:t>
            </a:r>
            <a:r>
              <a:rPr lang="en-AU" sz="1900" dirty="0">
                <a:latin typeface="Calibri" panose="020F0502020204030204" pitchFamily="34" charset="0"/>
                <a:cs typeface="Calibri" panose="020F0502020204030204" pitchFamily="34" charset="0"/>
              </a:rPr>
              <a:t> website.</a:t>
            </a:r>
          </a:p>
          <a:p>
            <a:pPr marL="45720" indent="0">
              <a:buNone/>
            </a:pPr>
            <a:r>
              <a:rPr lang="en-AU" sz="1900" dirty="0">
                <a:latin typeface="Calibri" panose="020F0502020204030204" pitchFamily="34" charset="0"/>
                <a:cs typeface="Calibri" panose="020F0502020204030204" pitchFamily="34" charset="0"/>
              </a:rPr>
              <a:t>Where a copyright owner, other than the Commonwealth, is identified with respect to this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material, please contact that third party copyright owner directly to seek permission.</a:t>
            </a:r>
          </a:p>
          <a:p>
            <a:pPr marL="45720" indent="0">
              <a:buNone/>
            </a:pPr>
            <a:endParaRPr lang="en-AU" sz="1600" dirty="0">
              <a:latin typeface="Calibri" panose="020F0502020204030204" pitchFamily="34" charset="0"/>
              <a:cs typeface="Calibri" panose="020F0502020204030204" pitchFamily="34" charset="0"/>
            </a:endParaRPr>
          </a:p>
        </p:txBody>
      </p:sp>
      <p:pic>
        <p:nvPicPr>
          <p:cNvPr id="7" name="Picture 6"/>
          <p:cNvPicPr/>
          <p:nvPr/>
        </p:nvPicPr>
        <p:blipFill>
          <a:blip r:embed="rId7">
            <a:extLst>
              <a:ext uri="{28A0092B-C50C-407E-A947-70E740481C1C}">
                <a14:useLocalDpi xmlns:a14="http://schemas.microsoft.com/office/drawing/2010/main" val="0"/>
              </a:ext>
            </a:extLst>
          </a:blip>
          <a:srcRect/>
          <a:stretch>
            <a:fillRect/>
          </a:stretch>
        </p:blipFill>
        <p:spPr bwMode="auto">
          <a:xfrm>
            <a:off x="3564125" y="1135282"/>
            <a:ext cx="965200" cy="342900"/>
          </a:xfrm>
          <a:prstGeom prst="rect">
            <a:avLst/>
          </a:prstGeom>
          <a:noFill/>
        </p:spPr>
      </p:pic>
      <p:pic>
        <p:nvPicPr>
          <p:cNvPr id="8" name="Picture 7" descr="A picture containing graphical user interface&#10;&#10;Description automatically generated"/>
          <p:cNvPicPr/>
          <p:nvPr/>
        </p:nvPicPr>
        <p:blipFill>
          <a:blip r:embed="rId8">
            <a:extLst>
              <a:ext uri="{28A0092B-C50C-407E-A947-70E740481C1C}">
                <a14:useLocalDpi xmlns:a14="http://schemas.microsoft.com/office/drawing/2010/main" val="0"/>
              </a:ext>
            </a:extLst>
          </a:blip>
          <a:stretch>
            <a:fillRect/>
          </a:stretch>
        </p:blipFill>
        <p:spPr bwMode="auto">
          <a:xfrm>
            <a:off x="8771386" y="6045455"/>
            <a:ext cx="1392555" cy="514350"/>
          </a:xfrm>
          <a:prstGeom prst="rect">
            <a:avLst/>
          </a:prstGeom>
          <a:noFill/>
          <a:ln w="9525">
            <a:noFill/>
            <a:miter lim="800000"/>
            <a:headEnd/>
            <a:tailEnd/>
          </a:ln>
        </p:spPr>
      </p:pic>
      <p:pic>
        <p:nvPicPr>
          <p:cNvPr id="9" name="Picture 8" descr="Logo, company name&#10;&#10;Description automatically generated"/>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707022" y="5631118"/>
            <a:ext cx="1209675" cy="971550"/>
          </a:xfrm>
          <a:prstGeom prst="rect">
            <a:avLst/>
          </a:prstGeom>
          <a:noFill/>
          <a:ln w="9525">
            <a:noFill/>
            <a:miter lim="800000"/>
            <a:headEnd/>
            <a:tailEnd/>
          </a:ln>
        </p:spPr>
      </p:pic>
    </p:spTree>
    <p:extLst>
      <p:ext uri="{BB962C8B-B14F-4D97-AF65-F5344CB8AC3E}">
        <p14:creationId xmlns:p14="http://schemas.microsoft.com/office/powerpoint/2010/main" val="669792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ean 16x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TotalTime>
  <Words>421</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Georgia</vt:lpstr>
      <vt:lpstr>Ocean 16x9</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Australia</dc:title>
  <dc:creator>Susan Paull</dc:creator>
  <cp:lastModifiedBy>Mary Wallace</cp:lastModifiedBy>
  <cp:revision>16</cp:revision>
  <dcterms:created xsi:type="dcterms:W3CDTF">2021-07-24T03:34:56Z</dcterms:created>
  <dcterms:modified xsi:type="dcterms:W3CDTF">2023-05-26T02:36:49Z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