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9" r:id="rId4"/>
  </p:sldMasterIdLst>
  <p:notesMasterIdLst>
    <p:notesMasterId r:id="rId18"/>
  </p:notesMasterIdLst>
  <p:sldIdLst>
    <p:sldId id="308" r:id="rId5"/>
    <p:sldId id="287" r:id="rId6"/>
    <p:sldId id="296" r:id="rId7"/>
    <p:sldId id="297" r:id="rId8"/>
    <p:sldId id="298" r:id="rId9"/>
    <p:sldId id="299" r:id="rId10"/>
    <p:sldId id="301" r:id="rId11"/>
    <p:sldId id="302" r:id="rId12"/>
    <p:sldId id="304" r:id="rId13"/>
    <p:sldId id="305" r:id="rId14"/>
    <p:sldId id="307" r:id="rId15"/>
    <p:sldId id="306" r:id="rId16"/>
    <p:sldId id="309"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4EDFC"/>
    <a:srgbClr val="B0DEFA"/>
    <a:srgbClr val="ADDCF9"/>
    <a:srgbClr val="E5EBE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69" autoAdjust="0"/>
    <p:restoredTop sz="94660"/>
  </p:normalViewPr>
  <p:slideViewPr>
    <p:cSldViewPr snapToGrid="0">
      <p:cViewPr varScale="1">
        <p:scale>
          <a:sx n="122" d="100"/>
          <a:sy n="122" d="100"/>
        </p:scale>
        <p:origin x="96" y="210"/>
      </p:cViewPr>
      <p:guideLst/>
    </p:cSldViewPr>
  </p:slideViewPr>
  <p:notesTextViewPr>
    <p:cViewPr>
      <p:scale>
        <a:sx n="1" d="1"/>
        <a:sy n="1" d="1"/>
      </p:scale>
      <p:origin x="0" y="0"/>
    </p:cViewPr>
  </p:notesTextViewPr>
  <p:sorterViewPr>
    <p:cViewPr varScale="1">
      <p:scale>
        <a:sx n="100" d="100"/>
        <a:sy n="100" d="100"/>
      </p:scale>
      <p:origin x="0" y="-6883"/>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y Wallace" userId="de059430-aef8-479a-aa47-b00307df2e5c" providerId="ADAL" clId="{095A529D-658C-49B4-A6C7-E7C804AD7063}"/>
    <pc:docChg chg="modSld">
      <pc:chgData name="Mary Wallace" userId="de059430-aef8-479a-aa47-b00307df2e5c" providerId="ADAL" clId="{095A529D-658C-49B4-A6C7-E7C804AD7063}" dt="2023-05-26T02:37:46.264" v="0" actId="1076"/>
      <pc:docMkLst>
        <pc:docMk/>
      </pc:docMkLst>
      <pc:sldChg chg="modSp mod">
        <pc:chgData name="Mary Wallace" userId="de059430-aef8-479a-aa47-b00307df2e5c" providerId="ADAL" clId="{095A529D-658C-49B4-A6C7-E7C804AD7063}" dt="2023-05-26T02:37:46.264" v="0" actId="1076"/>
        <pc:sldMkLst>
          <pc:docMk/>
          <pc:sldMk cId="2058707220" sldId="309"/>
        </pc:sldMkLst>
        <pc:picChg chg="mod">
          <ac:chgData name="Mary Wallace" userId="de059430-aef8-479a-aa47-b00307df2e5c" providerId="ADAL" clId="{095A529D-658C-49B4-A6C7-E7C804AD7063}" dt="2023-05-26T02:37:46.264" v="0" actId="1076"/>
          <ac:picMkLst>
            <pc:docMk/>
            <pc:sldMk cId="2058707220" sldId="309"/>
            <ac:picMk id="7" creationId="{00000000-0000-0000-0000-000000000000}"/>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6658E33-362B-4F52-B731-2FB609627CBC}" type="datetimeFigureOut">
              <a:rPr lang="en-US" smtClean="0"/>
              <a:t>5/26/2023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FCC149C-479E-4175-B238-B83A279FCF50}" type="slidenum">
              <a:rPr lang="en-US" smtClean="0"/>
              <a:t>‹#›</a:t>
            </a:fld>
            <a:endParaRPr lang="en-US"/>
          </a:p>
        </p:txBody>
      </p:sp>
    </p:spTree>
    <p:extLst>
      <p:ext uri="{BB962C8B-B14F-4D97-AF65-F5344CB8AC3E}">
        <p14:creationId xmlns:p14="http://schemas.microsoft.com/office/powerpoint/2010/main" val="37289732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E53DE5-BEB1-48F2-8821-DEEA9DDFC19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U"/>
          </a:p>
        </p:txBody>
      </p:sp>
      <p:sp>
        <p:nvSpPr>
          <p:cNvPr id="3" name="Subtitle 2">
            <a:extLst>
              <a:ext uri="{FF2B5EF4-FFF2-40B4-BE49-F238E27FC236}">
                <a16:creationId xmlns:a16="http://schemas.microsoft.com/office/drawing/2014/main" id="{EF402AC1-5C6C-4648-BE74-EECDCB58301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Date Placeholder 3">
            <a:extLst>
              <a:ext uri="{FF2B5EF4-FFF2-40B4-BE49-F238E27FC236}">
                <a16:creationId xmlns:a16="http://schemas.microsoft.com/office/drawing/2014/main" id="{A97DCD8E-B937-4F9F-B95C-94ECF789E738}"/>
              </a:ext>
            </a:extLst>
          </p:cNvPr>
          <p:cNvSpPr>
            <a:spLocks noGrp="1"/>
          </p:cNvSpPr>
          <p:nvPr>
            <p:ph type="dt" sz="half" idx="10"/>
          </p:nvPr>
        </p:nvSpPr>
        <p:spPr/>
        <p:txBody>
          <a:bodyPr/>
          <a:lstStyle/>
          <a:p>
            <a:fld id="{B01A066A-F60E-4469-A51E-42B40045F78C}" type="datetime1">
              <a:rPr lang="en-US" smtClean="0"/>
              <a:t>5/26/2023</a:t>
            </a:fld>
            <a:endParaRPr lang="en-US" dirty="0"/>
          </a:p>
        </p:txBody>
      </p:sp>
      <p:sp>
        <p:nvSpPr>
          <p:cNvPr id="5" name="Footer Placeholder 4">
            <a:extLst>
              <a:ext uri="{FF2B5EF4-FFF2-40B4-BE49-F238E27FC236}">
                <a16:creationId xmlns:a16="http://schemas.microsoft.com/office/drawing/2014/main" id="{4E184BAD-D4E1-42AB-A5D1-1E642F86859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06F724ED-7E01-4349-82AD-CB543E8879F4}"/>
              </a:ext>
            </a:extLst>
          </p:cNvPr>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6221514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2D01F1-AE83-4583-A01C-E9B514599374}"/>
              </a:ext>
            </a:extLst>
          </p:cNvPr>
          <p:cNvSpPr>
            <a:spLocks noGrp="1"/>
          </p:cNvSpPr>
          <p:nvPr>
            <p:ph type="title"/>
          </p:nvPr>
        </p:nvSpPr>
        <p:spPr/>
        <p:txBody>
          <a:bodyPr/>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84DD24F7-6EFF-4C61-B5A8-BE55E4EBFFF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74212126-9C2A-49E4-BC58-745B131A98DE}"/>
              </a:ext>
            </a:extLst>
          </p:cNvPr>
          <p:cNvSpPr>
            <a:spLocks noGrp="1"/>
          </p:cNvSpPr>
          <p:nvPr>
            <p:ph type="dt" sz="half" idx="10"/>
          </p:nvPr>
        </p:nvSpPr>
        <p:spPr/>
        <p:txBody>
          <a:bodyPr/>
          <a:lstStyle/>
          <a:p>
            <a:fld id="{78F2003F-E888-4337-8DD2-656047BA15A6}" type="datetime1">
              <a:rPr lang="en-US" smtClean="0"/>
              <a:t>5/26/2023</a:t>
            </a:fld>
            <a:endParaRPr lang="en-US" dirty="0"/>
          </a:p>
        </p:txBody>
      </p:sp>
      <p:sp>
        <p:nvSpPr>
          <p:cNvPr id="5" name="Footer Placeholder 4">
            <a:extLst>
              <a:ext uri="{FF2B5EF4-FFF2-40B4-BE49-F238E27FC236}">
                <a16:creationId xmlns:a16="http://schemas.microsoft.com/office/drawing/2014/main" id="{6272378E-00BB-4FBA-B100-101761B54CD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F6160BF-9D51-4E9B-861F-5EEB03331D02}"/>
              </a:ext>
            </a:extLst>
          </p:cNvPr>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521259826"/>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A69D00A-3C6D-448D-9B17-C820FF160BC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CADA1516-C16E-4388-8AB3-3C4CBC6ABBC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83C239BA-C51A-486E-82FE-08FF3577B1C4}"/>
              </a:ext>
            </a:extLst>
          </p:cNvPr>
          <p:cNvSpPr>
            <a:spLocks noGrp="1"/>
          </p:cNvSpPr>
          <p:nvPr>
            <p:ph type="dt" sz="half" idx="10"/>
          </p:nvPr>
        </p:nvSpPr>
        <p:spPr/>
        <p:txBody>
          <a:bodyPr/>
          <a:lstStyle/>
          <a:p>
            <a:fld id="{78F2003F-E888-4337-8DD2-656047BA15A6}" type="datetime1">
              <a:rPr lang="en-US" smtClean="0"/>
              <a:t>5/26/2023</a:t>
            </a:fld>
            <a:endParaRPr lang="en-US" dirty="0"/>
          </a:p>
        </p:txBody>
      </p:sp>
      <p:sp>
        <p:nvSpPr>
          <p:cNvPr id="5" name="Footer Placeholder 4">
            <a:extLst>
              <a:ext uri="{FF2B5EF4-FFF2-40B4-BE49-F238E27FC236}">
                <a16:creationId xmlns:a16="http://schemas.microsoft.com/office/drawing/2014/main" id="{99373492-1331-43A6-B9FD-F970CD85A222}"/>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4ACB5A2-DF43-4BBF-8040-3BD58895F75F}"/>
              </a:ext>
            </a:extLst>
          </p:cNvPr>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153694454"/>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4EC026-8DC7-4C53-897D-F07236D582DB}"/>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F6F42868-9890-4DDF-9B63-13F960FF110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2E85B83D-89D9-446F-AF10-7C3ABDB25D59}"/>
              </a:ext>
            </a:extLst>
          </p:cNvPr>
          <p:cNvSpPr>
            <a:spLocks noGrp="1"/>
          </p:cNvSpPr>
          <p:nvPr>
            <p:ph type="dt" sz="half" idx="10"/>
          </p:nvPr>
        </p:nvSpPr>
        <p:spPr/>
        <p:txBody>
          <a:bodyPr/>
          <a:lstStyle/>
          <a:p>
            <a:fld id="{78F2003F-E888-4337-8DD2-656047BA15A6}" type="datetime1">
              <a:rPr lang="en-US" smtClean="0"/>
              <a:t>5/26/2023</a:t>
            </a:fld>
            <a:endParaRPr lang="en-US" dirty="0"/>
          </a:p>
        </p:txBody>
      </p:sp>
      <p:sp>
        <p:nvSpPr>
          <p:cNvPr id="5" name="Footer Placeholder 4">
            <a:extLst>
              <a:ext uri="{FF2B5EF4-FFF2-40B4-BE49-F238E27FC236}">
                <a16:creationId xmlns:a16="http://schemas.microsoft.com/office/drawing/2014/main" id="{CD203314-5D90-4B0B-9000-D0020740A08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2DD42B5-F0C2-4CB9-9B40-868F76D3955F}"/>
              </a:ext>
            </a:extLst>
          </p:cNvPr>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921340075"/>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44DAFB-77D3-4F1C-8EF9-8EEB4E99D26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a:extLst>
              <a:ext uri="{FF2B5EF4-FFF2-40B4-BE49-F238E27FC236}">
                <a16:creationId xmlns:a16="http://schemas.microsoft.com/office/drawing/2014/main" id="{09727DB8-9496-4982-A772-C540B5F0414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989424C-176C-4A19-B465-E6EB36158D46}"/>
              </a:ext>
            </a:extLst>
          </p:cNvPr>
          <p:cNvSpPr>
            <a:spLocks noGrp="1"/>
          </p:cNvSpPr>
          <p:nvPr>
            <p:ph type="dt" sz="half" idx="10"/>
          </p:nvPr>
        </p:nvSpPr>
        <p:spPr/>
        <p:txBody>
          <a:bodyPr/>
          <a:lstStyle/>
          <a:p>
            <a:fld id="{175EDA5F-3EE7-4CFF-848A-2606F66DB1AF}" type="datetime1">
              <a:rPr lang="en-US" smtClean="0"/>
              <a:t>5/26/2023</a:t>
            </a:fld>
            <a:endParaRPr lang="en-US" dirty="0"/>
          </a:p>
        </p:txBody>
      </p:sp>
      <p:sp>
        <p:nvSpPr>
          <p:cNvPr id="5" name="Footer Placeholder 4">
            <a:extLst>
              <a:ext uri="{FF2B5EF4-FFF2-40B4-BE49-F238E27FC236}">
                <a16:creationId xmlns:a16="http://schemas.microsoft.com/office/drawing/2014/main" id="{3895EB6F-154E-45A4-AB62-F0DAC213840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95EE7BB-79F6-4092-998E-07CFE588385C}"/>
              </a:ext>
            </a:extLst>
          </p:cNvPr>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1838428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591ABE-F0F3-40F1-8959-080D93479CED}"/>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10C3652B-9D18-426C-8D14-E06EAA2E68B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a:extLst>
              <a:ext uri="{FF2B5EF4-FFF2-40B4-BE49-F238E27FC236}">
                <a16:creationId xmlns:a16="http://schemas.microsoft.com/office/drawing/2014/main" id="{3F8DAB9E-8B2C-4CC4-91F6-62622786049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Date Placeholder 4">
            <a:extLst>
              <a:ext uri="{FF2B5EF4-FFF2-40B4-BE49-F238E27FC236}">
                <a16:creationId xmlns:a16="http://schemas.microsoft.com/office/drawing/2014/main" id="{0EBA979B-B1E2-4F5F-9CB6-16E891159E0B}"/>
              </a:ext>
            </a:extLst>
          </p:cNvPr>
          <p:cNvSpPr>
            <a:spLocks noGrp="1"/>
          </p:cNvSpPr>
          <p:nvPr>
            <p:ph type="dt" sz="half" idx="10"/>
          </p:nvPr>
        </p:nvSpPr>
        <p:spPr/>
        <p:txBody>
          <a:bodyPr/>
          <a:lstStyle/>
          <a:p>
            <a:fld id="{78F2003F-E888-4337-8DD2-656047BA15A6}" type="datetime1">
              <a:rPr lang="en-US" smtClean="0"/>
              <a:t>5/26/2023</a:t>
            </a:fld>
            <a:endParaRPr lang="en-US" dirty="0"/>
          </a:p>
        </p:txBody>
      </p:sp>
      <p:sp>
        <p:nvSpPr>
          <p:cNvPr id="6" name="Footer Placeholder 5">
            <a:extLst>
              <a:ext uri="{FF2B5EF4-FFF2-40B4-BE49-F238E27FC236}">
                <a16:creationId xmlns:a16="http://schemas.microsoft.com/office/drawing/2014/main" id="{6CC19EEC-6EC2-429A-B028-3E5052CA10B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80A2AA23-ACED-4C21-802C-6FE8066277BB}"/>
              </a:ext>
            </a:extLst>
          </p:cNvPr>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858737060"/>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65FB94-B177-4A36-A8A4-5C2EEFEEAA09}"/>
              </a:ext>
            </a:extLst>
          </p:cNvPr>
          <p:cNvSpPr>
            <a:spLocks noGrp="1"/>
          </p:cNvSpPr>
          <p:nvPr>
            <p:ph type="title"/>
          </p:nvPr>
        </p:nvSpPr>
        <p:spPr>
          <a:xfrm>
            <a:off x="839788" y="365125"/>
            <a:ext cx="10515600" cy="1325563"/>
          </a:xfrm>
        </p:spPr>
        <p:txBody>
          <a:bodyPr/>
          <a:lstStyle/>
          <a:p>
            <a:r>
              <a:rPr lang="en-US"/>
              <a:t>Click to edit Master title style</a:t>
            </a:r>
            <a:endParaRPr lang="en-AU"/>
          </a:p>
        </p:txBody>
      </p:sp>
      <p:sp>
        <p:nvSpPr>
          <p:cNvPr id="3" name="Text Placeholder 2">
            <a:extLst>
              <a:ext uri="{FF2B5EF4-FFF2-40B4-BE49-F238E27FC236}">
                <a16:creationId xmlns:a16="http://schemas.microsoft.com/office/drawing/2014/main" id="{6E9AE493-899B-4A33-AC39-504C7D15ED9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0893DD7-66E6-40E3-AABD-4B691FD3F93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a:extLst>
              <a:ext uri="{FF2B5EF4-FFF2-40B4-BE49-F238E27FC236}">
                <a16:creationId xmlns:a16="http://schemas.microsoft.com/office/drawing/2014/main" id="{B4F20018-AB87-4C46-AB1C-77FAACDFE30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5B6BD6B-412C-4B7A-9AD3-BFED76C7718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Date Placeholder 6">
            <a:extLst>
              <a:ext uri="{FF2B5EF4-FFF2-40B4-BE49-F238E27FC236}">
                <a16:creationId xmlns:a16="http://schemas.microsoft.com/office/drawing/2014/main" id="{21F79420-3F92-484C-AB09-44889476BC38}"/>
              </a:ext>
            </a:extLst>
          </p:cNvPr>
          <p:cNvSpPr>
            <a:spLocks noGrp="1"/>
          </p:cNvSpPr>
          <p:nvPr>
            <p:ph type="dt" sz="half" idx="10"/>
          </p:nvPr>
        </p:nvSpPr>
        <p:spPr/>
        <p:txBody>
          <a:bodyPr/>
          <a:lstStyle/>
          <a:p>
            <a:fld id="{78F2003F-E888-4337-8DD2-656047BA15A6}" type="datetime1">
              <a:rPr lang="en-US" smtClean="0"/>
              <a:t>5/26/2023</a:t>
            </a:fld>
            <a:endParaRPr lang="en-US" dirty="0"/>
          </a:p>
        </p:txBody>
      </p:sp>
      <p:sp>
        <p:nvSpPr>
          <p:cNvPr id="8" name="Footer Placeholder 7">
            <a:extLst>
              <a:ext uri="{FF2B5EF4-FFF2-40B4-BE49-F238E27FC236}">
                <a16:creationId xmlns:a16="http://schemas.microsoft.com/office/drawing/2014/main" id="{A4B1E31D-E57F-428E-8179-F88B2EBADB92}"/>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CF36AF64-6B5B-4C41-B308-A46B5C22DA50}"/>
              </a:ext>
            </a:extLst>
          </p:cNvPr>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52054115"/>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E8C6C3-ECB4-44FA-B1E1-885E617BF16D}"/>
              </a:ext>
            </a:extLst>
          </p:cNvPr>
          <p:cNvSpPr>
            <a:spLocks noGrp="1"/>
          </p:cNvSpPr>
          <p:nvPr>
            <p:ph type="title"/>
          </p:nvPr>
        </p:nvSpPr>
        <p:spPr/>
        <p:txBody>
          <a:bodyPr/>
          <a:lstStyle/>
          <a:p>
            <a:r>
              <a:rPr lang="en-US"/>
              <a:t>Click to edit Master title style</a:t>
            </a:r>
            <a:endParaRPr lang="en-AU"/>
          </a:p>
        </p:txBody>
      </p:sp>
      <p:sp>
        <p:nvSpPr>
          <p:cNvPr id="3" name="Date Placeholder 2">
            <a:extLst>
              <a:ext uri="{FF2B5EF4-FFF2-40B4-BE49-F238E27FC236}">
                <a16:creationId xmlns:a16="http://schemas.microsoft.com/office/drawing/2014/main" id="{08A65497-9F9D-4F81-85B0-85989902A7F2}"/>
              </a:ext>
            </a:extLst>
          </p:cNvPr>
          <p:cNvSpPr>
            <a:spLocks noGrp="1"/>
          </p:cNvSpPr>
          <p:nvPr>
            <p:ph type="dt" sz="half" idx="10"/>
          </p:nvPr>
        </p:nvSpPr>
        <p:spPr/>
        <p:txBody>
          <a:bodyPr/>
          <a:lstStyle/>
          <a:p>
            <a:fld id="{742BE4E3-B64C-4237-8687-BAC7991FDB2C}" type="datetime1">
              <a:rPr lang="en-US" smtClean="0"/>
              <a:t>5/26/2023</a:t>
            </a:fld>
            <a:endParaRPr lang="en-US" dirty="0"/>
          </a:p>
        </p:txBody>
      </p:sp>
      <p:sp>
        <p:nvSpPr>
          <p:cNvPr id="4" name="Footer Placeholder 3">
            <a:extLst>
              <a:ext uri="{FF2B5EF4-FFF2-40B4-BE49-F238E27FC236}">
                <a16:creationId xmlns:a16="http://schemas.microsoft.com/office/drawing/2014/main" id="{1E563AF1-0389-4859-8115-A9628EE08A45}"/>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DE3E5F18-A6CB-4B45-8043-5A1A51F32616}"/>
              </a:ext>
            </a:extLst>
          </p:cNvPr>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2959560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A586154-E490-4196-AA6A-A139A245597E}"/>
              </a:ext>
            </a:extLst>
          </p:cNvPr>
          <p:cNvSpPr>
            <a:spLocks noGrp="1"/>
          </p:cNvSpPr>
          <p:nvPr>
            <p:ph type="dt" sz="half" idx="10"/>
          </p:nvPr>
        </p:nvSpPr>
        <p:spPr/>
        <p:txBody>
          <a:bodyPr/>
          <a:lstStyle/>
          <a:p>
            <a:fld id="{CA79ACEA-6B5A-4451-8677-849374714880}" type="datetime1">
              <a:rPr lang="en-US" smtClean="0"/>
              <a:t>5/26/2023</a:t>
            </a:fld>
            <a:endParaRPr lang="en-US" dirty="0"/>
          </a:p>
        </p:txBody>
      </p:sp>
      <p:sp>
        <p:nvSpPr>
          <p:cNvPr id="3" name="Footer Placeholder 2">
            <a:extLst>
              <a:ext uri="{FF2B5EF4-FFF2-40B4-BE49-F238E27FC236}">
                <a16:creationId xmlns:a16="http://schemas.microsoft.com/office/drawing/2014/main" id="{8BAB91D0-A6FF-49D3-B470-9E33E5AF7FC7}"/>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45E30805-07A7-4378-A174-9F4E56449098}"/>
              </a:ext>
            </a:extLst>
          </p:cNvPr>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79767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472CF-8B8D-4CDB-9D65-BE9C459FDE4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a:extLst>
              <a:ext uri="{FF2B5EF4-FFF2-40B4-BE49-F238E27FC236}">
                <a16:creationId xmlns:a16="http://schemas.microsoft.com/office/drawing/2014/main" id="{35550AAE-8F25-4AF9-AE81-4D164402636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a:extLst>
              <a:ext uri="{FF2B5EF4-FFF2-40B4-BE49-F238E27FC236}">
                <a16:creationId xmlns:a16="http://schemas.microsoft.com/office/drawing/2014/main" id="{F12AA17C-A5B7-4937-BF0F-A6A19344FFB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D808ADC-5645-4EB5-BD06-CCE6FD8D2E31}"/>
              </a:ext>
            </a:extLst>
          </p:cNvPr>
          <p:cNvSpPr>
            <a:spLocks noGrp="1"/>
          </p:cNvSpPr>
          <p:nvPr>
            <p:ph type="dt" sz="half" idx="10"/>
          </p:nvPr>
        </p:nvSpPr>
        <p:spPr/>
        <p:txBody>
          <a:bodyPr/>
          <a:lstStyle/>
          <a:p>
            <a:fld id="{78F2003F-E888-4337-8DD2-656047BA15A6}" type="datetime1">
              <a:rPr lang="en-US" smtClean="0"/>
              <a:t>5/26/2023</a:t>
            </a:fld>
            <a:endParaRPr lang="en-US" dirty="0"/>
          </a:p>
        </p:txBody>
      </p:sp>
      <p:sp>
        <p:nvSpPr>
          <p:cNvPr id="6" name="Footer Placeholder 5">
            <a:extLst>
              <a:ext uri="{FF2B5EF4-FFF2-40B4-BE49-F238E27FC236}">
                <a16:creationId xmlns:a16="http://schemas.microsoft.com/office/drawing/2014/main" id="{A6505F27-A5F7-41A6-84B7-AF519F33A804}"/>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C5336A9-59B7-42D5-B9F8-767D595F6494}"/>
              </a:ext>
            </a:extLst>
          </p:cNvPr>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659170900"/>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019421-5E74-439D-9FDA-87453E5D752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a:extLst>
              <a:ext uri="{FF2B5EF4-FFF2-40B4-BE49-F238E27FC236}">
                <a16:creationId xmlns:a16="http://schemas.microsoft.com/office/drawing/2014/main" id="{92D04C12-70C4-4DF3-B41B-E756B6D1772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a:extLst>
              <a:ext uri="{FF2B5EF4-FFF2-40B4-BE49-F238E27FC236}">
                <a16:creationId xmlns:a16="http://schemas.microsoft.com/office/drawing/2014/main" id="{04168088-36E9-4DC3-9400-E795614B80B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961A717-15CF-45FA-88F8-AEF854303606}"/>
              </a:ext>
            </a:extLst>
          </p:cNvPr>
          <p:cNvSpPr>
            <a:spLocks noGrp="1"/>
          </p:cNvSpPr>
          <p:nvPr>
            <p:ph type="dt" sz="half" idx="10"/>
          </p:nvPr>
        </p:nvSpPr>
        <p:spPr/>
        <p:txBody>
          <a:bodyPr/>
          <a:lstStyle/>
          <a:p>
            <a:fld id="{BC08057B-1EE4-4B49-972C-8666FBD405E4}" type="datetime1">
              <a:rPr lang="en-US" smtClean="0"/>
              <a:t>5/26/2023</a:t>
            </a:fld>
            <a:endParaRPr lang="en-US" dirty="0"/>
          </a:p>
        </p:txBody>
      </p:sp>
      <p:sp>
        <p:nvSpPr>
          <p:cNvPr id="6" name="Footer Placeholder 5">
            <a:extLst>
              <a:ext uri="{FF2B5EF4-FFF2-40B4-BE49-F238E27FC236}">
                <a16:creationId xmlns:a16="http://schemas.microsoft.com/office/drawing/2014/main" id="{EBA13DE1-DAE3-44EB-814F-DC5CF1659BE4}"/>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88C626A0-5623-40B5-98DD-A3F5599C8D3C}"/>
              </a:ext>
            </a:extLst>
          </p:cNvPr>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0438840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F1EC978-6D9F-4F7B-9C4C-6E86C7B4288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AU"/>
          </a:p>
        </p:txBody>
      </p:sp>
      <p:sp>
        <p:nvSpPr>
          <p:cNvPr id="3" name="Text Placeholder 2">
            <a:extLst>
              <a:ext uri="{FF2B5EF4-FFF2-40B4-BE49-F238E27FC236}">
                <a16:creationId xmlns:a16="http://schemas.microsoft.com/office/drawing/2014/main" id="{BBEE082A-45AA-4331-A781-BF4D5C71B85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BCCD1DBA-2AE8-435E-8A26-F185F0A8E14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8F2003F-E888-4337-8DD2-656047BA15A6}" type="datetime1">
              <a:rPr lang="en-US" smtClean="0"/>
              <a:t>5/26/2023</a:t>
            </a:fld>
            <a:endParaRPr lang="en-US" dirty="0"/>
          </a:p>
        </p:txBody>
      </p:sp>
      <p:sp>
        <p:nvSpPr>
          <p:cNvPr id="5" name="Footer Placeholder 4">
            <a:extLst>
              <a:ext uri="{FF2B5EF4-FFF2-40B4-BE49-F238E27FC236}">
                <a16:creationId xmlns:a16="http://schemas.microsoft.com/office/drawing/2014/main" id="{DC25AF7D-85FD-41E7-8D4D-A463F12E4F7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83923FFC-DA51-4E27-9C24-1BC21625CEC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602468556"/>
      </p:ext>
    </p:extLst>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8" Type="http://schemas.openxmlformats.org/officeDocument/2006/relationships/image" Target="../media/image14.jpg"/><Relationship Id="rId3" Type="http://schemas.openxmlformats.org/officeDocument/2006/relationships/hyperlink" Target="https://creativecommons.org/licenses/by/4.0/" TargetMode="External"/><Relationship Id="rId7" Type="http://schemas.openxmlformats.org/officeDocument/2006/relationships/image" Target="../media/image13.png"/><Relationship Id="rId2" Type="http://schemas.openxmlformats.org/officeDocument/2006/relationships/hyperlink" Target="http://creativecommons.org/licenses/by-nd/3.0/au/" TargetMode="External"/><Relationship Id="rId1" Type="http://schemas.openxmlformats.org/officeDocument/2006/relationships/slideLayout" Target="../slideLayouts/slideLayout2.xml"/><Relationship Id="rId6" Type="http://schemas.openxmlformats.org/officeDocument/2006/relationships/hyperlink" Target="http://www.itsanhonour.gov.au/" TargetMode="External"/><Relationship Id="rId5" Type="http://schemas.openxmlformats.org/officeDocument/2006/relationships/hyperlink" Target="mailto:comms@homeaffairs.gov.au" TargetMode="External"/><Relationship Id="rId4" Type="http://schemas.openxmlformats.org/officeDocument/2006/relationships/hyperlink" Target="https://creativecommons.org/licenses/by/4.0/legalcode" TargetMode="External"/><Relationship Id="rId9" Type="http://schemas.openxmlformats.org/officeDocument/2006/relationships/image" Target="../media/image15.png"/></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0C6CF6-2A17-4B61-A4F8-AB05B929749B}"/>
              </a:ext>
            </a:extLst>
          </p:cNvPr>
          <p:cNvSpPr>
            <a:spLocks noGrp="1"/>
          </p:cNvSpPr>
          <p:nvPr>
            <p:ph type="title"/>
          </p:nvPr>
        </p:nvSpPr>
        <p:spPr/>
        <p:txBody>
          <a:bodyPr/>
          <a:lstStyle/>
          <a:p>
            <a:endParaRPr lang="en-AU"/>
          </a:p>
        </p:txBody>
      </p:sp>
      <p:sp>
        <p:nvSpPr>
          <p:cNvPr id="3" name="Content Placeholder 2">
            <a:extLst>
              <a:ext uri="{FF2B5EF4-FFF2-40B4-BE49-F238E27FC236}">
                <a16:creationId xmlns:a16="http://schemas.microsoft.com/office/drawing/2014/main" id="{E74F07F6-1B63-4D98-AD0C-1108F58A6BCB}"/>
              </a:ext>
            </a:extLst>
          </p:cNvPr>
          <p:cNvSpPr>
            <a:spLocks noGrp="1"/>
          </p:cNvSpPr>
          <p:nvPr>
            <p:ph idx="1"/>
          </p:nvPr>
        </p:nvSpPr>
        <p:spPr/>
        <p:txBody>
          <a:bodyPr/>
          <a:lstStyle/>
          <a:p>
            <a:endParaRPr lang="en-AU"/>
          </a:p>
        </p:txBody>
      </p:sp>
      <p:pic>
        <p:nvPicPr>
          <p:cNvPr id="4" name="Picture 3">
            <a:extLst>
              <a:ext uri="{FF2B5EF4-FFF2-40B4-BE49-F238E27FC236}">
                <a16:creationId xmlns:a16="http://schemas.microsoft.com/office/drawing/2014/main" id="{441981A0-6B24-450B-B653-3FE66B6BCD87}"/>
              </a:ext>
            </a:extLst>
          </p:cNvPr>
          <p:cNvPicPr>
            <a:picLocks noChangeAspect="1"/>
          </p:cNvPicPr>
          <p:nvPr/>
        </p:nvPicPr>
        <p:blipFill>
          <a:blip r:embed="rId2"/>
          <a:stretch>
            <a:fillRect/>
          </a:stretch>
        </p:blipFill>
        <p:spPr>
          <a:xfrm>
            <a:off x="-1" y="-170792"/>
            <a:ext cx="12192001" cy="6858001"/>
          </a:xfrm>
          <a:prstGeom prst="rect">
            <a:avLst/>
          </a:prstGeom>
        </p:spPr>
      </p:pic>
      <p:sp>
        <p:nvSpPr>
          <p:cNvPr id="5" name="Title 1">
            <a:extLst>
              <a:ext uri="{FF2B5EF4-FFF2-40B4-BE49-F238E27FC236}">
                <a16:creationId xmlns:a16="http://schemas.microsoft.com/office/drawing/2014/main" id="{0E6BECBC-9231-4B2D-B5C9-95D7F1964375}"/>
              </a:ext>
            </a:extLst>
          </p:cNvPr>
          <p:cNvSpPr txBox="1">
            <a:spLocks/>
          </p:cNvSpPr>
          <p:nvPr/>
        </p:nvSpPr>
        <p:spPr>
          <a:xfrm>
            <a:off x="3806516" y="633054"/>
            <a:ext cx="4739952" cy="978246"/>
          </a:xfrm>
          <a:prstGeom prst="rect">
            <a:avLst/>
          </a:prstGeom>
          <a:ln>
            <a:noFill/>
          </a:ln>
        </p:spPr>
        <p:style>
          <a:lnRef idx="2">
            <a:schemeClr val="dk1"/>
          </a:lnRef>
          <a:fillRef idx="1">
            <a:schemeClr val="lt1"/>
          </a:fillRef>
          <a:effectRef idx="0">
            <a:schemeClr val="dk1"/>
          </a:effectRef>
          <a:fontRef idx="minor">
            <a:schemeClr val="dk1"/>
          </a:fontRef>
        </p:style>
        <p:txBody>
          <a:bodyPr vert="horz" lIns="91440" tIns="45720" rIns="91440" bIns="45720" rtlCol="0" anchor="ctr">
            <a:normAutofit fontScale="2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AU" sz="1800" b="1" dirty="0">
                <a:latin typeface="Calibri" panose="020F0502020204030204" pitchFamily="34" charset="0"/>
                <a:ea typeface="Calibri" panose="020F0502020204030204" pitchFamily="34" charset="0"/>
                <a:cs typeface="Times New Roman" panose="02020603050405020304" pitchFamily="18" charset="0"/>
              </a:rPr>
              <a:t> </a:t>
            </a:r>
            <a:br>
              <a:rPr lang="en-AU" sz="1800" b="1" dirty="0">
                <a:latin typeface="Calibri" panose="020F0502020204030204" pitchFamily="34" charset="0"/>
                <a:ea typeface="Calibri" panose="020F0502020204030204" pitchFamily="34" charset="0"/>
                <a:cs typeface="Times New Roman" panose="02020603050405020304" pitchFamily="18" charset="0"/>
              </a:rPr>
            </a:br>
            <a:r>
              <a:rPr lang="en-AU" sz="17600" b="1" dirty="0">
                <a:latin typeface="Calibri" panose="020F0502020204030204" pitchFamily="34" charset="0"/>
                <a:ea typeface="Calibri" panose="020F0502020204030204" pitchFamily="34" charset="0"/>
                <a:cs typeface="Times New Roman" panose="02020603050405020304" pitchFamily="18" charset="0"/>
              </a:rPr>
              <a:t>       </a:t>
            </a:r>
            <a:r>
              <a:rPr lang="en-AU" sz="17600" b="1" dirty="0">
                <a:latin typeface="Century Gothic" panose="020B0502020202020204" pitchFamily="34" charset="0"/>
                <a:ea typeface="Calibri" panose="020F0502020204030204" pitchFamily="34" charset="0"/>
                <a:cs typeface="Times New Roman" panose="02020603050405020304" pitchFamily="18" charset="0"/>
              </a:rPr>
              <a:t>SECTION 5</a:t>
            </a:r>
            <a:endParaRPr lang="en-US" sz="21600" b="1" dirty="0">
              <a:latin typeface="Century Gothic" panose="020B0502020202020204" pitchFamily="34" charset="0"/>
              <a:cs typeface="Calibri" panose="020F0502020204030204" pitchFamily="34" charset="0"/>
            </a:endParaRPr>
          </a:p>
        </p:txBody>
      </p:sp>
      <p:sp>
        <p:nvSpPr>
          <p:cNvPr id="6" name="Text Box 14">
            <a:extLst>
              <a:ext uri="{FF2B5EF4-FFF2-40B4-BE49-F238E27FC236}">
                <a16:creationId xmlns:a16="http://schemas.microsoft.com/office/drawing/2014/main" id="{DA68A7D8-6CF4-4559-8275-DC3FBA1CBDCA}"/>
              </a:ext>
            </a:extLst>
          </p:cNvPr>
          <p:cNvSpPr txBox="1">
            <a:spLocks noChangeArrowheads="1"/>
          </p:cNvSpPr>
          <p:nvPr/>
        </p:nvSpPr>
        <p:spPr bwMode="auto">
          <a:xfrm>
            <a:off x="4758613" y="1532011"/>
            <a:ext cx="2808514" cy="4644870"/>
          </a:xfrm>
          <a:prstGeom prst="rect">
            <a:avLst/>
          </a:prstGeom>
          <a:solidFill>
            <a:schemeClr val="bg1">
              <a:lumMod val="95000"/>
            </a:schemeClr>
          </a:solidFill>
          <a:ln w="28575">
            <a:solidFill>
              <a:schemeClr val="tx1"/>
            </a:solidFill>
            <a:miter lim="800000"/>
            <a:headEnd/>
            <a:tailEnd/>
          </a:ln>
        </p:spPr>
        <p:txBody>
          <a:bodyPr rot="0" vert="horz" wrap="square" lIns="91440" tIns="45720" rIns="91440" bIns="45720" anchor="t" anchorCtr="0" upright="1">
            <a:noAutofit/>
          </a:bodyPr>
          <a:lstStyle/>
          <a:p>
            <a:pPr algn="ctr">
              <a:lnSpc>
                <a:spcPct val="107000"/>
              </a:lnSpc>
              <a:spcAft>
                <a:spcPts val="800"/>
              </a:spcAft>
            </a:pPr>
            <a:endParaRPr lang="en-AU" sz="11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endParaRPr lang="en-AU" sz="1100" b="1" dirty="0">
              <a:effectLst/>
              <a:latin typeface="Calibri" panose="020F0502020204030204" pitchFamily="34" charset="0"/>
              <a:ea typeface="Calibri" panose="020F0502020204030204" pitchFamily="34" charset="0"/>
              <a:cs typeface="Calibri" panose="020F0502020204030204" pitchFamily="34" charset="0"/>
            </a:endParaRPr>
          </a:p>
          <a:p>
            <a:pPr algn="ctr">
              <a:lnSpc>
                <a:spcPct val="107000"/>
              </a:lnSpc>
              <a:spcAft>
                <a:spcPts val="800"/>
              </a:spcAft>
            </a:pPr>
            <a:endParaRPr lang="en-AU" sz="1100" b="1" dirty="0">
              <a:latin typeface="Calibri" panose="020F0502020204030204" pitchFamily="34" charset="0"/>
              <a:ea typeface="Calibri" panose="020F0502020204030204" pitchFamily="34" charset="0"/>
              <a:cs typeface="Calibri" panose="020F0502020204030204" pitchFamily="34" charset="0"/>
            </a:endParaRPr>
          </a:p>
          <a:p>
            <a:pPr algn="ctr">
              <a:lnSpc>
                <a:spcPct val="107000"/>
              </a:lnSpc>
              <a:spcAft>
                <a:spcPts val="800"/>
              </a:spcAft>
            </a:pPr>
            <a:endParaRPr lang="en-AU" sz="1100" b="1" dirty="0">
              <a:effectLst/>
              <a:latin typeface="Calibri" panose="020F0502020204030204" pitchFamily="34" charset="0"/>
              <a:ea typeface="Calibri" panose="020F0502020204030204" pitchFamily="34" charset="0"/>
              <a:cs typeface="Calibri" panose="020F0502020204030204" pitchFamily="34" charset="0"/>
            </a:endParaRPr>
          </a:p>
          <a:p>
            <a:pPr algn="ctr">
              <a:lnSpc>
                <a:spcPct val="107000"/>
              </a:lnSpc>
              <a:spcAft>
                <a:spcPts val="800"/>
              </a:spcAft>
            </a:pPr>
            <a:endParaRPr lang="en-AU" sz="1100" b="1" dirty="0">
              <a:latin typeface="Calibri" panose="020F0502020204030204" pitchFamily="34" charset="0"/>
              <a:ea typeface="Calibri" panose="020F0502020204030204" pitchFamily="34" charset="0"/>
              <a:cs typeface="Calibri" panose="020F0502020204030204" pitchFamily="34" charset="0"/>
            </a:endParaRPr>
          </a:p>
          <a:p>
            <a:pPr algn="ctr">
              <a:lnSpc>
                <a:spcPct val="107000"/>
              </a:lnSpc>
              <a:spcAft>
                <a:spcPts val="800"/>
              </a:spcAft>
            </a:pPr>
            <a:endParaRPr lang="en-AU" sz="1100" b="1" dirty="0">
              <a:latin typeface="Calibri" panose="020F0502020204030204" pitchFamily="34" charset="0"/>
              <a:ea typeface="Calibri" panose="020F0502020204030204" pitchFamily="34" charset="0"/>
              <a:cs typeface="Calibri" panose="020F0502020204030204" pitchFamily="34" charset="0"/>
            </a:endParaRPr>
          </a:p>
          <a:p>
            <a:pPr algn="ctr">
              <a:lnSpc>
                <a:spcPct val="107000"/>
              </a:lnSpc>
              <a:spcAft>
                <a:spcPts val="800"/>
              </a:spcAft>
            </a:pPr>
            <a:endParaRPr lang="en-AU" sz="1100" b="1" dirty="0">
              <a:latin typeface="Calibri" panose="020F0502020204030204" pitchFamily="34" charset="0"/>
              <a:ea typeface="Calibri" panose="020F0502020204030204" pitchFamily="34" charset="0"/>
              <a:cs typeface="Calibri" panose="020F0502020204030204" pitchFamily="34" charset="0"/>
            </a:endParaRPr>
          </a:p>
          <a:p>
            <a:pPr algn="ctr">
              <a:lnSpc>
                <a:spcPct val="107000"/>
              </a:lnSpc>
              <a:spcAft>
                <a:spcPts val="800"/>
              </a:spcAft>
            </a:pPr>
            <a:endParaRPr lang="en-AU" sz="1100" b="1" dirty="0">
              <a:latin typeface="Calibri" panose="020F0502020204030204" pitchFamily="34" charset="0"/>
              <a:ea typeface="Calibri" panose="020F0502020204030204" pitchFamily="34" charset="0"/>
              <a:cs typeface="Calibri" panose="020F0502020204030204" pitchFamily="34" charset="0"/>
            </a:endParaRPr>
          </a:p>
          <a:p>
            <a:pPr algn="ctr">
              <a:lnSpc>
                <a:spcPct val="107000"/>
              </a:lnSpc>
              <a:spcAft>
                <a:spcPts val="800"/>
              </a:spcAft>
            </a:pPr>
            <a:endParaRPr lang="en-AU" sz="1100" b="1" dirty="0">
              <a:effectLst/>
              <a:latin typeface="Calibri" panose="020F0502020204030204" pitchFamily="34" charset="0"/>
              <a:ea typeface="Calibri" panose="020F0502020204030204" pitchFamily="34" charset="0"/>
              <a:cs typeface="Calibri" panose="020F0502020204030204" pitchFamily="34" charset="0"/>
            </a:endParaRPr>
          </a:p>
          <a:p>
            <a:pPr algn="ctr">
              <a:lnSpc>
                <a:spcPct val="107000"/>
              </a:lnSpc>
              <a:spcAft>
                <a:spcPts val="800"/>
              </a:spcAft>
            </a:pPr>
            <a:endParaRPr lang="en-AU" sz="1100" b="1" dirty="0">
              <a:effectLst/>
              <a:latin typeface="Calibri" panose="020F0502020204030204" pitchFamily="34" charset="0"/>
              <a:ea typeface="Calibri" panose="020F0502020204030204" pitchFamily="34" charset="0"/>
              <a:cs typeface="Calibri" panose="020F0502020204030204" pitchFamily="34" charset="0"/>
            </a:endParaRPr>
          </a:p>
          <a:p>
            <a:pPr algn="ctr">
              <a:lnSpc>
                <a:spcPct val="107000"/>
              </a:lnSpc>
              <a:spcAft>
                <a:spcPts val="800"/>
              </a:spcAft>
            </a:pPr>
            <a:r>
              <a:rPr lang="en-AU" sz="2400" dirty="0">
                <a:effectLst/>
                <a:latin typeface="Calibri" panose="020F0502020204030204" pitchFamily="34" charset="0"/>
                <a:ea typeface="Calibri" panose="020F0502020204030204" pitchFamily="34" charset="0"/>
                <a:cs typeface="Calibri" panose="020F0502020204030204" pitchFamily="34" charset="0"/>
              </a:rPr>
              <a:t>PPT </a:t>
            </a:r>
            <a:endParaRPr lang="en-AU" sz="24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en-AU" sz="2400" b="1" dirty="0">
                <a:effectLst/>
                <a:latin typeface="Calibri" panose="020F0502020204030204" pitchFamily="34" charset="0"/>
                <a:ea typeface="Calibri" panose="020F0502020204030204" pitchFamily="34" charset="0"/>
                <a:cs typeface="Calibri" panose="020F0502020204030204" pitchFamily="34" charset="0"/>
              </a:rPr>
              <a:t>Leave Now </a:t>
            </a:r>
            <a:r>
              <a:rPr lang="en-AU" sz="2400" dirty="0">
                <a:effectLst/>
                <a:latin typeface="Calibri" panose="020F0502020204030204" pitchFamily="34" charset="0"/>
                <a:ea typeface="Calibri" panose="020F0502020204030204" pitchFamily="34" charset="0"/>
                <a:cs typeface="Calibri" panose="020F0502020204030204" pitchFamily="34" charset="0"/>
              </a:rPr>
              <a:t>– </a:t>
            </a:r>
          </a:p>
          <a:p>
            <a:pPr algn="ctr">
              <a:lnSpc>
                <a:spcPct val="107000"/>
              </a:lnSpc>
              <a:spcAft>
                <a:spcPts val="800"/>
              </a:spcAft>
            </a:pPr>
            <a:r>
              <a:rPr lang="en-AU" sz="2400" dirty="0">
                <a:effectLst/>
                <a:latin typeface="Calibri" panose="020F0502020204030204" pitchFamily="34" charset="0"/>
                <a:ea typeface="Calibri" panose="020F0502020204030204" pitchFamily="34" charset="0"/>
                <a:cs typeface="Calibri" panose="020F0502020204030204" pitchFamily="34" charset="0"/>
              </a:rPr>
              <a:t>short version</a:t>
            </a:r>
            <a:endParaRPr lang="en-AU" sz="24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7" name="Picture 6" descr="Diagram&#10;&#10;Description automatically generated">
            <a:extLst>
              <a:ext uri="{FF2B5EF4-FFF2-40B4-BE49-F238E27FC236}">
                <a16:creationId xmlns:a16="http://schemas.microsoft.com/office/drawing/2014/main" id="{05F43F78-51EC-424A-9A5E-491CF707FBC2}"/>
              </a:ext>
            </a:extLst>
          </p:cNvPr>
          <p:cNvPicPr/>
          <p:nvPr/>
        </p:nvPicPr>
        <p:blipFill rotWithShape="1">
          <a:blip r:embed="rId3" cstate="print">
            <a:extLst>
              <a:ext uri="{28A0092B-C50C-407E-A947-70E740481C1C}">
                <a14:useLocalDpi xmlns:a14="http://schemas.microsoft.com/office/drawing/2010/main" val="0"/>
              </a:ext>
            </a:extLst>
          </a:blip>
          <a:srcRect l="61914" t="3691" r="15887" b="9941"/>
          <a:stretch/>
        </p:blipFill>
        <p:spPr bwMode="auto">
          <a:xfrm>
            <a:off x="5564255" y="1746237"/>
            <a:ext cx="1063487" cy="2512896"/>
          </a:xfrm>
          <a:prstGeom prst="rect">
            <a:avLst/>
          </a:prstGeom>
          <a:noFill/>
          <a:ln w="19050" cap="flat" cmpd="sng" algn="ctr">
            <a:solidFill>
              <a:sysClr val="windowText" lastClr="000000"/>
            </a:solidFill>
            <a:prstDash val="solid"/>
            <a:round/>
            <a:headEnd type="none" w="med" len="med"/>
            <a:tailEnd type="none" w="med" len="med"/>
            <a:extLst>
              <a:ext uri="{C807C97D-BFC1-408E-A445-0C87EB9F89A2}">
                <ask:lineSketchStyleProps xmlns:ask="http://schemas.microsoft.com/office/drawing/2018/sketchyshapes" sd="0">
                  <a:custGeom>
                    <a:avLst/>
                    <a:gdLst/>
                    <a:ahLst/>
                    <a:cxnLst/>
                    <a:rect l="0" t="0" r="0" b="0"/>
                    <a:pathLst/>
                  </a:custGeom>
                  <ask:type/>
                </ask:lineSketchStyleProps>
              </a:ext>
            </a:extLst>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207535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flip="none" rotWithShape="1">
          <a:gsLst>
            <a:gs pos="79000">
              <a:schemeClr val="bg1">
                <a:lumMod val="95000"/>
              </a:schemeClr>
            </a:gs>
            <a:gs pos="100000">
              <a:schemeClr val="bg1">
                <a:shade val="64000"/>
                <a:lumMod val="88000"/>
              </a:schemeClr>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E21E908C-4997-4B2C-B08F-FDB3746C3A85}"/>
              </a:ext>
            </a:extLst>
          </p:cNvPr>
          <p:cNvSpPr txBox="1"/>
          <p:nvPr/>
        </p:nvSpPr>
        <p:spPr>
          <a:xfrm>
            <a:off x="1982559" y="5247513"/>
            <a:ext cx="1372142" cy="707886"/>
          </a:xfrm>
          <a:prstGeom prst="rect">
            <a:avLst/>
          </a:prstGeom>
          <a:noFill/>
        </p:spPr>
        <p:txBody>
          <a:bodyPr wrap="square" rtlCol="0">
            <a:spAutoFit/>
          </a:bodyPr>
          <a:lstStyle/>
          <a:p>
            <a:r>
              <a:rPr lang="en-AU" sz="4000" dirty="0">
                <a:latin typeface="Century Gothic" panose="020B0502020202020204" pitchFamily="34" charset="0"/>
              </a:rPr>
              <a:t>Stop</a:t>
            </a:r>
          </a:p>
        </p:txBody>
      </p:sp>
      <p:sp>
        <p:nvSpPr>
          <p:cNvPr id="12" name="TextBox 11">
            <a:extLst>
              <a:ext uri="{FF2B5EF4-FFF2-40B4-BE49-F238E27FC236}">
                <a16:creationId xmlns:a16="http://schemas.microsoft.com/office/drawing/2014/main" id="{0501854F-4198-426C-8F4E-53700B3DF912}"/>
              </a:ext>
            </a:extLst>
          </p:cNvPr>
          <p:cNvSpPr txBox="1"/>
          <p:nvPr/>
        </p:nvSpPr>
        <p:spPr>
          <a:xfrm>
            <a:off x="4822392" y="5274010"/>
            <a:ext cx="769777" cy="707886"/>
          </a:xfrm>
          <a:prstGeom prst="rect">
            <a:avLst/>
          </a:prstGeom>
          <a:noFill/>
        </p:spPr>
        <p:txBody>
          <a:bodyPr wrap="square" rtlCol="0">
            <a:spAutoFit/>
          </a:bodyPr>
          <a:lstStyle/>
          <a:p>
            <a:r>
              <a:rPr lang="en-AU" sz="4000" dirty="0">
                <a:latin typeface="Century Gothic" panose="020B0502020202020204" pitchFamily="34" charset="0"/>
              </a:rPr>
              <a:t>to</a:t>
            </a:r>
          </a:p>
        </p:txBody>
      </p:sp>
      <p:sp>
        <p:nvSpPr>
          <p:cNvPr id="13" name="TextBox 12">
            <a:extLst>
              <a:ext uri="{FF2B5EF4-FFF2-40B4-BE49-F238E27FC236}">
                <a16:creationId xmlns:a16="http://schemas.microsoft.com/office/drawing/2014/main" id="{8E634504-A8DA-49FF-94A0-828F27B45C9B}"/>
              </a:ext>
            </a:extLst>
          </p:cNvPr>
          <p:cNvSpPr txBox="1"/>
          <p:nvPr/>
        </p:nvSpPr>
        <p:spPr>
          <a:xfrm>
            <a:off x="3362064" y="5247513"/>
            <a:ext cx="1626403" cy="707886"/>
          </a:xfrm>
          <a:prstGeom prst="rect">
            <a:avLst/>
          </a:prstGeom>
          <a:noFill/>
        </p:spPr>
        <p:txBody>
          <a:bodyPr wrap="square" rtlCol="0">
            <a:spAutoFit/>
          </a:bodyPr>
          <a:lstStyle/>
          <a:p>
            <a:r>
              <a:rPr lang="en-AU" sz="4000" dirty="0">
                <a:latin typeface="Century Gothic" panose="020B0502020202020204" pitchFamily="34" charset="0"/>
              </a:rPr>
              <a:t>Drive</a:t>
            </a:r>
          </a:p>
        </p:txBody>
      </p:sp>
      <p:sp>
        <p:nvSpPr>
          <p:cNvPr id="14" name="TextBox 13">
            <a:extLst>
              <a:ext uri="{FF2B5EF4-FFF2-40B4-BE49-F238E27FC236}">
                <a16:creationId xmlns:a16="http://schemas.microsoft.com/office/drawing/2014/main" id="{D4C6D662-F534-4E19-95E7-D13D8FC7B563}"/>
              </a:ext>
            </a:extLst>
          </p:cNvPr>
          <p:cNvSpPr txBox="1"/>
          <p:nvPr/>
        </p:nvSpPr>
        <p:spPr>
          <a:xfrm>
            <a:off x="5521917" y="5270875"/>
            <a:ext cx="1245677" cy="707886"/>
          </a:xfrm>
          <a:prstGeom prst="rect">
            <a:avLst/>
          </a:prstGeom>
          <a:noFill/>
        </p:spPr>
        <p:txBody>
          <a:bodyPr wrap="square" rtlCol="0">
            <a:spAutoFit/>
          </a:bodyPr>
          <a:lstStyle/>
          <a:p>
            <a:r>
              <a:rPr lang="en-AU" sz="4000" dirty="0">
                <a:latin typeface="Century Gothic" panose="020B0502020202020204" pitchFamily="34" charset="0"/>
              </a:rPr>
              <a:t>the</a:t>
            </a:r>
          </a:p>
        </p:txBody>
      </p:sp>
      <p:sp>
        <p:nvSpPr>
          <p:cNvPr id="16" name="TextBox 15">
            <a:extLst>
              <a:ext uri="{FF2B5EF4-FFF2-40B4-BE49-F238E27FC236}">
                <a16:creationId xmlns:a16="http://schemas.microsoft.com/office/drawing/2014/main" id="{B5B6173E-9FAA-4918-A580-AE61E0483427}"/>
              </a:ext>
            </a:extLst>
          </p:cNvPr>
          <p:cNvSpPr txBox="1"/>
          <p:nvPr/>
        </p:nvSpPr>
        <p:spPr>
          <a:xfrm>
            <a:off x="1782827" y="5052833"/>
            <a:ext cx="432460" cy="707886"/>
          </a:xfrm>
          <a:prstGeom prst="rect">
            <a:avLst/>
          </a:prstGeom>
          <a:noFill/>
        </p:spPr>
        <p:txBody>
          <a:bodyPr wrap="square" rtlCol="0">
            <a:spAutoFit/>
          </a:bodyPr>
          <a:lstStyle/>
          <a:p>
            <a:r>
              <a:rPr lang="en-AU" sz="4000" dirty="0">
                <a:latin typeface="Century Gothic" panose="020B0502020202020204" pitchFamily="34" charset="0"/>
              </a:rPr>
              <a:t>“</a:t>
            </a:r>
          </a:p>
        </p:txBody>
      </p:sp>
      <p:sp>
        <p:nvSpPr>
          <p:cNvPr id="17" name="TextBox 16">
            <a:extLst>
              <a:ext uri="{FF2B5EF4-FFF2-40B4-BE49-F238E27FC236}">
                <a16:creationId xmlns:a16="http://schemas.microsoft.com/office/drawing/2014/main" id="{BB8158CA-9A2B-40F0-9688-706F44B44C76}"/>
              </a:ext>
            </a:extLst>
          </p:cNvPr>
          <p:cNvSpPr txBox="1"/>
          <p:nvPr/>
        </p:nvSpPr>
        <p:spPr>
          <a:xfrm>
            <a:off x="6536077" y="5243069"/>
            <a:ext cx="1937910" cy="707886"/>
          </a:xfrm>
          <a:prstGeom prst="rect">
            <a:avLst/>
          </a:prstGeom>
          <a:noFill/>
        </p:spPr>
        <p:txBody>
          <a:bodyPr wrap="square" rtlCol="0">
            <a:spAutoFit/>
          </a:bodyPr>
          <a:lstStyle/>
          <a:p>
            <a:r>
              <a:rPr lang="en-AU" sz="4000" dirty="0">
                <a:latin typeface="Century Gothic" panose="020B0502020202020204" pitchFamily="34" charset="0"/>
              </a:rPr>
              <a:t>sports</a:t>
            </a:r>
          </a:p>
        </p:txBody>
      </p:sp>
      <p:sp>
        <p:nvSpPr>
          <p:cNvPr id="20" name="TextBox 19">
            <a:extLst>
              <a:ext uri="{FF2B5EF4-FFF2-40B4-BE49-F238E27FC236}">
                <a16:creationId xmlns:a16="http://schemas.microsoft.com/office/drawing/2014/main" id="{81638448-A1FF-4607-AE14-5392656C894B}"/>
              </a:ext>
            </a:extLst>
          </p:cNvPr>
          <p:cNvSpPr txBox="1"/>
          <p:nvPr/>
        </p:nvSpPr>
        <p:spPr>
          <a:xfrm>
            <a:off x="9942211" y="5184432"/>
            <a:ext cx="627895" cy="707886"/>
          </a:xfrm>
          <a:prstGeom prst="rect">
            <a:avLst/>
          </a:prstGeom>
          <a:noFill/>
        </p:spPr>
        <p:txBody>
          <a:bodyPr wrap="square" rtlCol="0">
            <a:spAutoFit/>
          </a:bodyPr>
          <a:lstStyle/>
          <a:p>
            <a:r>
              <a:rPr lang="en-AU" sz="4000" dirty="0">
                <a:latin typeface="Century Gothic" panose="020B0502020202020204" pitchFamily="34" charset="0"/>
              </a:rPr>
              <a:t>”</a:t>
            </a:r>
          </a:p>
        </p:txBody>
      </p:sp>
      <p:sp>
        <p:nvSpPr>
          <p:cNvPr id="22" name="TextBox 21">
            <a:extLst>
              <a:ext uri="{FF2B5EF4-FFF2-40B4-BE49-F238E27FC236}">
                <a16:creationId xmlns:a16="http://schemas.microsoft.com/office/drawing/2014/main" id="{7D808704-2DBB-42E8-A7D7-40971A33160C}"/>
              </a:ext>
            </a:extLst>
          </p:cNvPr>
          <p:cNvSpPr txBox="1"/>
          <p:nvPr/>
        </p:nvSpPr>
        <p:spPr>
          <a:xfrm>
            <a:off x="9778147" y="5261150"/>
            <a:ext cx="341646" cy="727336"/>
          </a:xfrm>
          <a:prstGeom prst="rect">
            <a:avLst/>
          </a:prstGeom>
          <a:noFill/>
        </p:spPr>
        <p:txBody>
          <a:bodyPr wrap="square" rtlCol="0">
            <a:spAutoFit/>
          </a:bodyPr>
          <a:lstStyle/>
          <a:p>
            <a:r>
              <a:rPr lang="en-AU" sz="4000" dirty="0">
                <a:latin typeface="Century Gothic" panose="020B0502020202020204" pitchFamily="34" charset="0"/>
              </a:rPr>
              <a:t>.</a:t>
            </a:r>
          </a:p>
        </p:txBody>
      </p:sp>
      <p:pic>
        <p:nvPicPr>
          <p:cNvPr id="15" name="Picture 14">
            <a:extLst>
              <a:ext uri="{FF2B5EF4-FFF2-40B4-BE49-F238E27FC236}">
                <a16:creationId xmlns:a16="http://schemas.microsoft.com/office/drawing/2014/main" id="{9024E105-A69C-4636-9A00-07D0249A3B04}"/>
              </a:ext>
            </a:extLst>
          </p:cNvPr>
          <p:cNvPicPr/>
          <p:nvPr/>
        </p:nvPicPr>
        <p:blipFill>
          <a:blip r:embed="rId2" cstate="print"/>
          <a:srcRect/>
          <a:stretch>
            <a:fillRect/>
          </a:stretch>
        </p:blipFill>
        <p:spPr bwMode="auto">
          <a:xfrm>
            <a:off x="2511543" y="509451"/>
            <a:ext cx="6932902" cy="4543382"/>
          </a:xfrm>
          <a:prstGeom prst="rect">
            <a:avLst/>
          </a:prstGeom>
          <a:noFill/>
          <a:ln w="28575">
            <a:solidFill>
              <a:schemeClr val="bg1">
                <a:lumMod val="65000"/>
              </a:schemeClr>
            </a:solidFill>
            <a:miter lim="800000"/>
            <a:headEnd/>
            <a:tailEnd/>
          </a:ln>
        </p:spPr>
      </p:pic>
      <p:sp>
        <p:nvSpPr>
          <p:cNvPr id="18" name="TextBox 17">
            <a:extLst>
              <a:ext uri="{FF2B5EF4-FFF2-40B4-BE49-F238E27FC236}">
                <a16:creationId xmlns:a16="http://schemas.microsoft.com/office/drawing/2014/main" id="{53618701-78BD-4DB0-9783-6766D88DC6EB}"/>
              </a:ext>
            </a:extLst>
          </p:cNvPr>
          <p:cNvSpPr txBox="1"/>
          <p:nvPr/>
        </p:nvSpPr>
        <p:spPr>
          <a:xfrm>
            <a:off x="3074037" y="5264285"/>
            <a:ext cx="341646" cy="727336"/>
          </a:xfrm>
          <a:prstGeom prst="rect">
            <a:avLst/>
          </a:prstGeom>
          <a:noFill/>
        </p:spPr>
        <p:txBody>
          <a:bodyPr wrap="square" rtlCol="0">
            <a:spAutoFit/>
          </a:bodyPr>
          <a:lstStyle/>
          <a:p>
            <a:r>
              <a:rPr lang="en-AU" sz="4000" dirty="0">
                <a:latin typeface="Century Gothic" panose="020B0502020202020204" pitchFamily="34" charset="0"/>
              </a:rPr>
              <a:t>.</a:t>
            </a:r>
          </a:p>
        </p:txBody>
      </p:sp>
      <p:sp>
        <p:nvSpPr>
          <p:cNvPr id="21" name="TextBox 20">
            <a:extLst>
              <a:ext uri="{FF2B5EF4-FFF2-40B4-BE49-F238E27FC236}">
                <a16:creationId xmlns:a16="http://schemas.microsoft.com/office/drawing/2014/main" id="{D9F4EE9A-4EF8-4161-B3F0-A3B6DE2CDD2C}"/>
              </a:ext>
            </a:extLst>
          </p:cNvPr>
          <p:cNvSpPr txBox="1"/>
          <p:nvPr/>
        </p:nvSpPr>
        <p:spPr>
          <a:xfrm>
            <a:off x="8129493" y="5232516"/>
            <a:ext cx="1937910" cy="707886"/>
          </a:xfrm>
          <a:prstGeom prst="rect">
            <a:avLst/>
          </a:prstGeom>
          <a:noFill/>
        </p:spPr>
        <p:txBody>
          <a:bodyPr wrap="square" rtlCol="0">
            <a:spAutoFit/>
          </a:bodyPr>
          <a:lstStyle/>
          <a:p>
            <a:r>
              <a:rPr lang="en-AU" sz="4000" dirty="0">
                <a:latin typeface="Century Gothic" panose="020B0502020202020204" pitchFamily="34" charset="0"/>
              </a:rPr>
              <a:t>centre</a:t>
            </a:r>
          </a:p>
        </p:txBody>
      </p:sp>
    </p:spTree>
    <p:extLst>
      <p:ext uri="{BB962C8B-B14F-4D97-AF65-F5344CB8AC3E}">
        <p14:creationId xmlns:p14="http://schemas.microsoft.com/office/powerpoint/2010/main" val="19910824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1000"/>
                                        <p:tgtEl>
                                          <p:spTgt spid="15"/>
                                        </p:tgtEl>
                                      </p:cBhvr>
                                    </p:animEffect>
                                    <p:anim calcmode="lin" valueType="num">
                                      <p:cBhvr>
                                        <p:cTn id="8" dur="1000" fill="hold"/>
                                        <p:tgtEl>
                                          <p:spTgt spid="15"/>
                                        </p:tgtEl>
                                        <p:attrNameLst>
                                          <p:attrName>ppt_x</p:attrName>
                                        </p:attrNameLst>
                                      </p:cBhvr>
                                      <p:tavLst>
                                        <p:tav tm="0">
                                          <p:val>
                                            <p:strVal val="#ppt_x"/>
                                          </p:val>
                                        </p:tav>
                                        <p:tav tm="100000">
                                          <p:val>
                                            <p:strVal val="#ppt_x"/>
                                          </p:val>
                                        </p:tav>
                                      </p:tavLst>
                                    </p:anim>
                                    <p:anim calcmode="lin" valueType="num">
                                      <p:cBhvr>
                                        <p:cTn id="9"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16"/>
                                        </p:tgtEl>
                                        <p:attrNameLst>
                                          <p:attrName>style.visibility</p:attrName>
                                        </p:attrNameLst>
                                      </p:cBhvr>
                                      <p:to>
                                        <p:strVal val="visible"/>
                                      </p:to>
                                    </p:set>
                                    <p:anim calcmode="lin" valueType="num">
                                      <p:cBhvr additive="base">
                                        <p:cTn id="14" dur="500" fill="hold"/>
                                        <p:tgtEl>
                                          <p:spTgt spid="16"/>
                                        </p:tgtEl>
                                        <p:attrNameLst>
                                          <p:attrName>ppt_x</p:attrName>
                                        </p:attrNameLst>
                                      </p:cBhvr>
                                      <p:tavLst>
                                        <p:tav tm="0">
                                          <p:val>
                                            <p:strVal val="#ppt_x"/>
                                          </p:val>
                                        </p:tav>
                                        <p:tav tm="100000">
                                          <p:val>
                                            <p:strVal val="#ppt_x"/>
                                          </p:val>
                                        </p:tav>
                                      </p:tavLst>
                                    </p:anim>
                                    <p:anim calcmode="lin" valueType="num">
                                      <p:cBhvr additive="base">
                                        <p:cTn id="15"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4"/>
                                        </p:tgtEl>
                                        <p:attrNameLst>
                                          <p:attrName>style.visibility</p:attrName>
                                        </p:attrNameLst>
                                      </p:cBhvr>
                                      <p:to>
                                        <p:strVal val="visible"/>
                                      </p:to>
                                    </p:set>
                                    <p:anim calcmode="lin" valueType="num">
                                      <p:cBhvr additive="base">
                                        <p:cTn id="20" dur="500" fill="hold"/>
                                        <p:tgtEl>
                                          <p:spTgt spid="4"/>
                                        </p:tgtEl>
                                        <p:attrNameLst>
                                          <p:attrName>ppt_x</p:attrName>
                                        </p:attrNameLst>
                                      </p:cBhvr>
                                      <p:tavLst>
                                        <p:tav tm="0">
                                          <p:val>
                                            <p:strVal val="#ppt_x"/>
                                          </p:val>
                                        </p:tav>
                                        <p:tav tm="100000">
                                          <p:val>
                                            <p:strVal val="#ppt_x"/>
                                          </p:val>
                                        </p:tav>
                                      </p:tavLst>
                                    </p:anim>
                                    <p:anim calcmode="lin" valueType="num">
                                      <p:cBhvr additive="base">
                                        <p:cTn id="21"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18"/>
                                        </p:tgtEl>
                                        <p:attrNameLst>
                                          <p:attrName>style.visibility</p:attrName>
                                        </p:attrNameLst>
                                      </p:cBhvr>
                                      <p:to>
                                        <p:strVal val="visible"/>
                                      </p:to>
                                    </p:set>
                                    <p:anim calcmode="lin" valueType="num">
                                      <p:cBhvr additive="base">
                                        <p:cTn id="26" dur="500" fill="hold"/>
                                        <p:tgtEl>
                                          <p:spTgt spid="18"/>
                                        </p:tgtEl>
                                        <p:attrNameLst>
                                          <p:attrName>ppt_x</p:attrName>
                                        </p:attrNameLst>
                                      </p:cBhvr>
                                      <p:tavLst>
                                        <p:tav tm="0">
                                          <p:val>
                                            <p:strVal val="#ppt_x"/>
                                          </p:val>
                                        </p:tav>
                                        <p:tav tm="100000">
                                          <p:val>
                                            <p:strVal val="#ppt_x"/>
                                          </p:val>
                                        </p:tav>
                                      </p:tavLst>
                                    </p:anim>
                                    <p:anim calcmode="lin" valueType="num">
                                      <p:cBhvr additive="base">
                                        <p:cTn id="27"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13"/>
                                        </p:tgtEl>
                                        <p:attrNameLst>
                                          <p:attrName>style.visibility</p:attrName>
                                        </p:attrNameLst>
                                      </p:cBhvr>
                                      <p:to>
                                        <p:strVal val="visible"/>
                                      </p:to>
                                    </p:set>
                                    <p:anim calcmode="lin" valueType="num">
                                      <p:cBhvr additive="base">
                                        <p:cTn id="32" dur="500" fill="hold"/>
                                        <p:tgtEl>
                                          <p:spTgt spid="13"/>
                                        </p:tgtEl>
                                        <p:attrNameLst>
                                          <p:attrName>ppt_x</p:attrName>
                                        </p:attrNameLst>
                                      </p:cBhvr>
                                      <p:tavLst>
                                        <p:tav tm="0">
                                          <p:val>
                                            <p:strVal val="#ppt_x"/>
                                          </p:val>
                                        </p:tav>
                                        <p:tav tm="100000">
                                          <p:val>
                                            <p:strVal val="#ppt_x"/>
                                          </p:val>
                                        </p:tav>
                                      </p:tavLst>
                                    </p:anim>
                                    <p:anim calcmode="lin" valueType="num">
                                      <p:cBhvr additive="base">
                                        <p:cTn id="33"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grpId="0" nodeType="clickEffect">
                                  <p:stCondLst>
                                    <p:cond delay="0"/>
                                  </p:stCondLst>
                                  <p:childTnLst>
                                    <p:set>
                                      <p:cBhvr>
                                        <p:cTn id="37" dur="1" fill="hold">
                                          <p:stCondLst>
                                            <p:cond delay="0"/>
                                          </p:stCondLst>
                                        </p:cTn>
                                        <p:tgtEl>
                                          <p:spTgt spid="12"/>
                                        </p:tgtEl>
                                        <p:attrNameLst>
                                          <p:attrName>style.visibility</p:attrName>
                                        </p:attrNameLst>
                                      </p:cBhvr>
                                      <p:to>
                                        <p:strVal val="visible"/>
                                      </p:to>
                                    </p:set>
                                    <p:anim calcmode="lin" valueType="num">
                                      <p:cBhvr additive="base">
                                        <p:cTn id="38" dur="500" fill="hold"/>
                                        <p:tgtEl>
                                          <p:spTgt spid="12"/>
                                        </p:tgtEl>
                                        <p:attrNameLst>
                                          <p:attrName>ppt_x</p:attrName>
                                        </p:attrNameLst>
                                      </p:cBhvr>
                                      <p:tavLst>
                                        <p:tav tm="0">
                                          <p:val>
                                            <p:strVal val="#ppt_x"/>
                                          </p:val>
                                        </p:tav>
                                        <p:tav tm="100000">
                                          <p:val>
                                            <p:strVal val="#ppt_x"/>
                                          </p:val>
                                        </p:tav>
                                      </p:tavLst>
                                    </p:anim>
                                    <p:anim calcmode="lin" valueType="num">
                                      <p:cBhvr additive="base">
                                        <p:cTn id="39"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2" presetClass="entr" presetSubtype="4" fill="hold" grpId="0" nodeType="clickEffect">
                                  <p:stCondLst>
                                    <p:cond delay="0"/>
                                  </p:stCondLst>
                                  <p:childTnLst>
                                    <p:set>
                                      <p:cBhvr>
                                        <p:cTn id="43" dur="1" fill="hold">
                                          <p:stCondLst>
                                            <p:cond delay="0"/>
                                          </p:stCondLst>
                                        </p:cTn>
                                        <p:tgtEl>
                                          <p:spTgt spid="14"/>
                                        </p:tgtEl>
                                        <p:attrNameLst>
                                          <p:attrName>style.visibility</p:attrName>
                                        </p:attrNameLst>
                                      </p:cBhvr>
                                      <p:to>
                                        <p:strVal val="visible"/>
                                      </p:to>
                                    </p:set>
                                    <p:anim calcmode="lin" valueType="num">
                                      <p:cBhvr additive="base">
                                        <p:cTn id="44" dur="500" fill="hold"/>
                                        <p:tgtEl>
                                          <p:spTgt spid="14"/>
                                        </p:tgtEl>
                                        <p:attrNameLst>
                                          <p:attrName>ppt_x</p:attrName>
                                        </p:attrNameLst>
                                      </p:cBhvr>
                                      <p:tavLst>
                                        <p:tav tm="0">
                                          <p:val>
                                            <p:strVal val="#ppt_x"/>
                                          </p:val>
                                        </p:tav>
                                        <p:tav tm="100000">
                                          <p:val>
                                            <p:strVal val="#ppt_x"/>
                                          </p:val>
                                        </p:tav>
                                      </p:tavLst>
                                    </p:anim>
                                    <p:anim calcmode="lin" valueType="num">
                                      <p:cBhvr additive="base">
                                        <p:cTn id="45"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2" presetClass="entr" presetSubtype="4" fill="hold" grpId="0" nodeType="clickEffect">
                                  <p:stCondLst>
                                    <p:cond delay="0"/>
                                  </p:stCondLst>
                                  <p:childTnLst>
                                    <p:set>
                                      <p:cBhvr>
                                        <p:cTn id="49" dur="1" fill="hold">
                                          <p:stCondLst>
                                            <p:cond delay="0"/>
                                          </p:stCondLst>
                                        </p:cTn>
                                        <p:tgtEl>
                                          <p:spTgt spid="17"/>
                                        </p:tgtEl>
                                        <p:attrNameLst>
                                          <p:attrName>style.visibility</p:attrName>
                                        </p:attrNameLst>
                                      </p:cBhvr>
                                      <p:to>
                                        <p:strVal val="visible"/>
                                      </p:to>
                                    </p:set>
                                    <p:anim calcmode="lin" valueType="num">
                                      <p:cBhvr additive="base">
                                        <p:cTn id="50" dur="500" fill="hold"/>
                                        <p:tgtEl>
                                          <p:spTgt spid="17"/>
                                        </p:tgtEl>
                                        <p:attrNameLst>
                                          <p:attrName>ppt_x</p:attrName>
                                        </p:attrNameLst>
                                      </p:cBhvr>
                                      <p:tavLst>
                                        <p:tav tm="0">
                                          <p:val>
                                            <p:strVal val="#ppt_x"/>
                                          </p:val>
                                        </p:tav>
                                        <p:tav tm="100000">
                                          <p:val>
                                            <p:strVal val="#ppt_x"/>
                                          </p:val>
                                        </p:tav>
                                      </p:tavLst>
                                    </p:anim>
                                    <p:anim calcmode="lin" valueType="num">
                                      <p:cBhvr additive="base">
                                        <p:cTn id="51"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2" presetClass="entr" presetSubtype="4" fill="hold" grpId="0" nodeType="clickEffect">
                                  <p:stCondLst>
                                    <p:cond delay="0"/>
                                  </p:stCondLst>
                                  <p:childTnLst>
                                    <p:set>
                                      <p:cBhvr>
                                        <p:cTn id="55" dur="1" fill="hold">
                                          <p:stCondLst>
                                            <p:cond delay="0"/>
                                          </p:stCondLst>
                                        </p:cTn>
                                        <p:tgtEl>
                                          <p:spTgt spid="21"/>
                                        </p:tgtEl>
                                        <p:attrNameLst>
                                          <p:attrName>style.visibility</p:attrName>
                                        </p:attrNameLst>
                                      </p:cBhvr>
                                      <p:to>
                                        <p:strVal val="visible"/>
                                      </p:to>
                                    </p:set>
                                    <p:anim calcmode="lin" valueType="num">
                                      <p:cBhvr additive="base">
                                        <p:cTn id="56" dur="500" fill="hold"/>
                                        <p:tgtEl>
                                          <p:spTgt spid="21"/>
                                        </p:tgtEl>
                                        <p:attrNameLst>
                                          <p:attrName>ppt_x</p:attrName>
                                        </p:attrNameLst>
                                      </p:cBhvr>
                                      <p:tavLst>
                                        <p:tav tm="0">
                                          <p:val>
                                            <p:strVal val="#ppt_x"/>
                                          </p:val>
                                        </p:tav>
                                        <p:tav tm="100000">
                                          <p:val>
                                            <p:strVal val="#ppt_x"/>
                                          </p:val>
                                        </p:tav>
                                      </p:tavLst>
                                    </p:anim>
                                    <p:anim calcmode="lin" valueType="num">
                                      <p:cBhvr additive="base">
                                        <p:cTn id="57"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58" fill="hold">
                      <p:stCondLst>
                        <p:cond delay="indefinite"/>
                      </p:stCondLst>
                      <p:childTnLst>
                        <p:par>
                          <p:cTn id="59" fill="hold">
                            <p:stCondLst>
                              <p:cond delay="0"/>
                            </p:stCondLst>
                            <p:childTnLst>
                              <p:par>
                                <p:cTn id="60" presetID="2" presetClass="entr" presetSubtype="4" fill="hold" grpId="0" nodeType="clickEffect">
                                  <p:stCondLst>
                                    <p:cond delay="0"/>
                                  </p:stCondLst>
                                  <p:childTnLst>
                                    <p:set>
                                      <p:cBhvr>
                                        <p:cTn id="61" dur="1" fill="hold">
                                          <p:stCondLst>
                                            <p:cond delay="0"/>
                                          </p:stCondLst>
                                        </p:cTn>
                                        <p:tgtEl>
                                          <p:spTgt spid="22"/>
                                        </p:tgtEl>
                                        <p:attrNameLst>
                                          <p:attrName>style.visibility</p:attrName>
                                        </p:attrNameLst>
                                      </p:cBhvr>
                                      <p:to>
                                        <p:strVal val="visible"/>
                                      </p:to>
                                    </p:set>
                                    <p:anim calcmode="lin" valueType="num">
                                      <p:cBhvr additive="base">
                                        <p:cTn id="62" dur="500" fill="hold"/>
                                        <p:tgtEl>
                                          <p:spTgt spid="22"/>
                                        </p:tgtEl>
                                        <p:attrNameLst>
                                          <p:attrName>ppt_x</p:attrName>
                                        </p:attrNameLst>
                                      </p:cBhvr>
                                      <p:tavLst>
                                        <p:tav tm="0">
                                          <p:val>
                                            <p:strVal val="#ppt_x"/>
                                          </p:val>
                                        </p:tav>
                                        <p:tav tm="100000">
                                          <p:val>
                                            <p:strVal val="#ppt_x"/>
                                          </p:val>
                                        </p:tav>
                                      </p:tavLst>
                                    </p:anim>
                                    <p:anim calcmode="lin" valueType="num">
                                      <p:cBhvr additive="base">
                                        <p:cTn id="63"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64" fill="hold">
                      <p:stCondLst>
                        <p:cond delay="indefinite"/>
                      </p:stCondLst>
                      <p:childTnLst>
                        <p:par>
                          <p:cTn id="65" fill="hold">
                            <p:stCondLst>
                              <p:cond delay="0"/>
                            </p:stCondLst>
                            <p:childTnLst>
                              <p:par>
                                <p:cTn id="66" presetID="2" presetClass="entr" presetSubtype="4" fill="hold" grpId="0" nodeType="clickEffect">
                                  <p:stCondLst>
                                    <p:cond delay="0"/>
                                  </p:stCondLst>
                                  <p:childTnLst>
                                    <p:set>
                                      <p:cBhvr>
                                        <p:cTn id="67" dur="1" fill="hold">
                                          <p:stCondLst>
                                            <p:cond delay="0"/>
                                          </p:stCondLst>
                                        </p:cTn>
                                        <p:tgtEl>
                                          <p:spTgt spid="20"/>
                                        </p:tgtEl>
                                        <p:attrNameLst>
                                          <p:attrName>style.visibility</p:attrName>
                                        </p:attrNameLst>
                                      </p:cBhvr>
                                      <p:to>
                                        <p:strVal val="visible"/>
                                      </p:to>
                                    </p:set>
                                    <p:anim calcmode="lin" valueType="num">
                                      <p:cBhvr additive="base">
                                        <p:cTn id="68" dur="500" fill="hold"/>
                                        <p:tgtEl>
                                          <p:spTgt spid="20"/>
                                        </p:tgtEl>
                                        <p:attrNameLst>
                                          <p:attrName>ppt_x</p:attrName>
                                        </p:attrNameLst>
                                      </p:cBhvr>
                                      <p:tavLst>
                                        <p:tav tm="0">
                                          <p:val>
                                            <p:strVal val="#ppt_x"/>
                                          </p:val>
                                        </p:tav>
                                        <p:tav tm="100000">
                                          <p:val>
                                            <p:strVal val="#ppt_x"/>
                                          </p:val>
                                        </p:tav>
                                      </p:tavLst>
                                    </p:anim>
                                    <p:anim calcmode="lin" valueType="num">
                                      <p:cBhvr additive="base">
                                        <p:cTn id="69"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2" grpId="0"/>
      <p:bldP spid="13" grpId="0"/>
      <p:bldP spid="14" grpId="0"/>
      <p:bldP spid="16" grpId="0"/>
      <p:bldP spid="17" grpId="0"/>
      <p:bldP spid="20" grpId="0"/>
      <p:bldP spid="22" grpId="0"/>
      <p:bldP spid="18" grpId="0"/>
      <p:bldP spid="21"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gradFill flip="none" rotWithShape="1">
          <a:gsLst>
            <a:gs pos="69000">
              <a:schemeClr val="bg1">
                <a:tint val="90000"/>
                <a:lumMod val="110000"/>
              </a:schemeClr>
            </a:gs>
            <a:gs pos="100000">
              <a:schemeClr val="bg1">
                <a:lumMod val="85000"/>
              </a:schemeClr>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0501854F-4198-426C-8F4E-53700B3DF912}"/>
              </a:ext>
            </a:extLst>
          </p:cNvPr>
          <p:cNvSpPr txBox="1"/>
          <p:nvPr/>
        </p:nvSpPr>
        <p:spPr>
          <a:xfrm>
            <a:off x="3453030" y="5247416"/>
            <a:ext cx="1245677" cy="707886"/>
          </a:xfrm>
          <a:prstGeom prst="rect">
            <a:avLst/>
          </a:prstGeom>
          <a:noFill/>
        </p:spPr>
        <p:txBody>
          <a:bodyPr wrap="square" rtlCol="0">
            <a:spAutoFit/>
          </a:bodyPr>
          <a:lstStyle/>
          <a:p>
            <a:r>
              <a:rPr lang="en-AU" sz="4000" dirty="0">
                <a:latin typeface="Century Gothic" panose="020B0502020202020204" pitchFamily="34" charset="0"/>
              </a:rPr>
              <a:t>and</a:t>
            </a:r>
          </a:p>
        </p:txBody>
      </p:sp>
      <p:sp>
        <p:nvSpPr>
          <p:cNvPr id="13" name="TextBox 12">
            <a:extLst>
              <a:ext uri="{FF2B5EF4-FFF2-40B4-BE49-F238E27FC236}">
                <a16:creationId xmlns:a16="http://schemas.microsoft.com/office/drawing/2014/main" id="{8E634504-A8DA-49FF-94A0-828F27B45C9B}"/>
              </a:ext>
            </a:extLst>
          </p:cNvPr>
          <p:cNvSpPr txBox="1"/>
          <p:nvPr/>
        </p:nvSpPr>
        <p:spPr>
          <a:xfrm>
            <a:off x="2259915" y="5247416"/>
            <a:ext cx="1245677" cy="707886"/>
          </a:xfrm>
          <a:prstGeom prst="rect">
            <a:avLst/>
          </a:prstGeom>
          <a:noFill/>
        </p:spPr>
        <p:txBody>
          <a:bodyPr wrap="square" rtlCol="0">
            <a:spAutoFit/>
          </a:bodyPr>
          <a:lstStyle/>
          <a:p>
            <a:r>
              <a:rPr lang="en-AU" sz="4000" dirty="0">
                <a:latin typeface="Century Gothic" panose="020B0502020202020204" pitchFamily="34" charset="0"/>
              </a:rPr>
              <a:t>Mai</a:t>
            </a:r>
          </a:p>
        </p:txBody>
      </p:sp>
      <p:sp>
        <p:nvSpPr>
          <p:cNvPr id="14" name="TextBox 13">
            <a:extLst>
              <a:ext uri="{FF2B5EF4-FFF2-40B4-BE49-F238E27FC236}">
                <a16:creationId xmlns:a16="http://schemas.microsoft.com/office/drawing/2014/main" id="{D4C6D662-F534-4E19-95E7-D13D8FC7B563}"/>
              </a:ext>
            </a:extLst>
          </p:cNvPr>
          <p:cNvSpPr txBox="1"/>
          <p:nvPr/>
        </p:nvSpPr>
        <p:spPr>
          <a:xfrm>
            <a:off x="4735159" y="5247416"/>
            <a:ext cx="1245677" cy="707886"/>
          </a:xfrm>
          <a:prstGeom prst="rect">
            <a:avLst/>
          </a:prstGeom>
          <a:noFill/>
        </p:spPr>
        <p:txBody>
          <a:bodyPr wrap="square" rtlCol="0">
            <a:spAutoFit/>
          </a:bodyPr>
          <a:lstStyle/>
          <a:p>
            <a:r>
              <a:rPr lang="en-AU" sz="4000" dirty="0">
                <a:latin typeface="Century Gothic" panose="020B0502020202020204" pitchFamily="34" charset="0"/>
              </a:rPr>
              <a:t>her</a:t>
            </a:r>
          </a:p>
        </p:txBody>
      </p:sp>
      <p:sp>
        <p:nvSpPr>
          <p:cNvPr id="17" name="TextBox 16">
            <a:extLst>
              <a:ext uri="{FF2B5EF4-FFF2-40B4-BE49-F238E27FC236}">
                <a16:creationId xmlns:a16="http://schemas.microsoft.com/office/drawing/2014/main" id="{BB8158CA-9A2B-40F0-9688-706F44B44C76}"/>
              </a:ext>
            </a:extLst>
          </p:cNvPr>
          <p:cNvSpPr txBox="1"/>
          <p:nvPr/>
        </p:nvSpPr>
        <p:spPr>
          <a:xfrm>
            <a:off x="5786534" y="5247415"/>
            <a:ext cx="1796247" cy="707886"/>
          </a:xfrm>
          <a:prstGeom prst="rect">
            <a:avLst/>
          </a:prstGeom>
          <a:noFill/>
        </p:spPr>
        <p:txBody>
          <a:bodyPr wrap="square" rtlCol="0">
            <a:spAutoFit/>
          </a:bodyPr>
          <a:lstStyle/>
          <a:p>
            <a:r>
              <a:rPr lang="en-AU" sz="4000" dirty="0">
                <a:latin typeface="Century Gothic" panose="020B0502020202020204" pitchFamily="34" charset="0"/>
              </a:rPr>
              <a:t>family</a:t>
            </a:r>
          </a:p>
        </p:txBody>
      </p:sp>
      <p:sp>
        <p:nvSpPr>
          <p:cNvPr id="20" name="TextBox 19">
            <a:extLst>
              <a:ext uri="{FF2B5EF4-FFF2-40B4-BE49-F238E27FC236}">
                <a16:creationId xmlns:a16="http://schemas.microsoft.com/office/drawing/2014/main" id="{81638448-A1FF-4607-AE14-5392656C894B}"/>
              </a:ext>
            </a:extLst>
          </p:cNvPr>
          <p:cNvSpPr txBox="1"/>
          <p:nvPr/>
        </p:nvSpPr>
        <p:spPr>
          <a:xfrm>
            <a:off x="8578182" y="5225787"/>
            <a:ext cx="1245144" cy="707886"/>
          </a:xfrm>
          <a:prstGeom prst="rect">
            <a:avLst/>
          </a:prstGeom>
          <a:noFill/>
        </p:spPr>
        <p:txBody>
          <a:bodyPr wrap="square" rtlCol="0">
            <a:spAutoFit/>
          </a:bodyPr>
          <a:lstStyle/>
          <a:p>
            <a:r>
              <a:rPr lang="en-AU" sz="4000" dirty="0">
                <a:latin typeface="Century Gothic" panose="020B0502020202020204" pitchFamily="34" charset="0"/>
              </a:rPr>
              <a:t>safe</a:t>
            </a:r>
          </a:p>
        </p:txBody>
      </p:sp>
      <p:sp>
        <p:nvSpPr>
          <p:cNvPr id="22" name="TextBox 21">
            <a:extLst>
              <a:ext uri="{FF2B5EF4-FFF2-40B4-BE49-F238E27FC236}">
                <a16:creationId xmlns:a16="http://schemas.microsoft.com/office/drawing/2014/main" id="{7D808704-2DBB-42E8-A7D7-40971A33160C}"/>
              </a:ext>
            </a:extLst>
          </p:cNvPr>
          <p:cNvSpPr txBox="1"/>
          <p:nvPr/>
        </p:nvSpPr>
        <p:spPr>
          <a:xfrm>
            <a:off x="9602444" y="5206337"/>
            <a:ext cx="341646" cy="727336"/>
          </a:xfrm>
          <a:prstGeom prst="rect">
            <a:avLst/>
          </a:prstGeom>
          <a:noFill/>
        </p:spPr>
        <p:txBody>
          <a:bodyPr wrap="square" rtlCol="0">
            <a:spAutoFit/>
          </a:bodyPr>
          <a:lstStyle/>
          <a:p>
            <a:r>
              <a:rPr lang="en-AU" sz="4000" dirty="0">
                <a:latin typeface="Century Gothic" panose="020B0502020202020204" pitchFamily="34" charset="0"/>
              </a:rPr>
              <a:t>.</a:t>
            </a:r>
          </a:p>
        </p:txBody>
      </p:sp>
      <p:sp>
        <p:nvSpPr>
          <p:cNvPr id="21" name="TextBox 20">
            <a:extLst>
              <a:ext uri="{FF2B5EF4-FFF2-40B4-BE49-F238E27FC236}">
                <a16:creationId xmlns:a16="http://schemas.microsoft.com/office/drawing/2014/main" id="{D9F4EE9A-4EF8-4161-B3F0-A3B6DE2CDD2C}"/>
              </a:ext>
            </a:extLst>
          </p:cNvPr>
          <p:cNvSpPr txBox="1"/>
          <p:nvPr/>
        </p:nvSpPr>
        <p:spPr>
          <a:xfrm>
            <a:off x="7500572" y="5236601"/>
            <a:ext cx="1104501" cy="707886"/>
          </a:xfrm>
          <a:prstGeom prst="rect">
            <a:avLst/>
          </a:prstGeom>
          <a:noFill/>
        </p:spPr>
        <p:txBody>
          <a:bodyPr wrap="square" rtlCol="0">
            <a:spAutoFit/>
          </a:bodyPr>
          <a:lstStyle/>
          <a:p>
            <a:r>
              <a:rPr lang="en-AU" sz="4000" dirty="0">
                <a:latin typeface="Century Gothic" panose="020B0502020202020204" pitchFamily="34" charset="0"/>
              </a:rPr>
              <a:t>are</a:t>
            </a:r>
          </a:p>
        </p:txBody>
      </p:sp>
      <p:pic>
        <p:nvPicPr>
          <p:cNvPr id="19" name="Picture 18">
            <a:extLst>
              <a:ext uri="{FF2B5EF4-FFF2-40B4-BE49-F238E27FC236}">
                <a16:creationId xmlns:a16="http://schemas.microsoft.com/office/drawing/2014/main" id="{8C1047C6-5AEE-4FE6-B468-2F7B3FBEF2C2}"/>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685186" y="315095"/>
            <a:ext cx="6591300" cy="4776927"/>
          </a:xfrm>
          <a:prstGeom prst="rect">
            <a:avLst/>
          </a:prstGeom>
          <a:noFill/>
          <a:ln w="28575">
            <a:solidFill>
              <a:schemeClr val="bg1">
                <a:lumMod val="65000"/>
              </a:schemeClr>
            </a:solidFill>
            <a:miter lim="800000"/>
            <a:headEnd/>
            <a:tailEnd/>
          </a:ln>
        </p:spPr>
      </p:pic>
    </p:spTree>
    <p:extLst>
      <p:ext uri="{BB962C8B-B14F-4D97-AF65-F5344CB8AC3E}">
        <p14:creationId xmlns:p14="http://schemas.microsoft.com/office/powerpoint/2010/main" val="40040997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fade">
                                      <p:cBhvr>
                                        <p:cTn id="7" dur="1000"/>
                                        <p:tgtEl>
                                          <p:spTgt spid="19"/>
                                        </p:tgtEl>
                                      </p:cBhvr>
                                    </p:animEffect>
                                    <p:anim calcmode="lin" valueType="num">
                                      <p:cBhvr>
                                        <p:cTn id="8" dur="1000" fill="hold"/>
                                        <p:tgtEl>
                                          <p:spTgt spid="19"/>
                                        </p:tgtEl>
                                        <p:attrNameLst>
                                          <p:attrName>ppt_x</p:attrName>
                                        </p:attrNameLst>
                                      </p:cBhvr>
                                      <p:tavLst>
                                        <p:tav tm="0">
                                          <p:val>
                                            <p:strVal val="#ppt_x"/>
                                          </p:val>
                                        </p:tav>
                                        <p:tav tm="100000">
                                          <p:val>
                                            <p:strVal val="#ppt_x"/>
                                          </p:val>
                                        </p:tav>
                                      </p:tavLst>
                                    </p:anim>
                                    <p:anim calcmode="lin" valueType="num">
                                      <p:cBhvr>
                                        <p:cTn id="9"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13"/>
                                        </p:tgtEl>
                                        <p:attrNameLst>
                                          <p:attrName>style.visibility</p:attrName>
                                        </p:attrNameLst>
                                      </p:cBhvr>
                                      <p:to>
                                        <p:strVal val="visible"/>
                                      </p:to>
                                    </p:set>
                                    <p:anim calcmode="lin" valueType="num">
                                      <p:cBhvr additive="base">
                                        <p:cTn id="14" dur="500" fill="hold"/>
                                        <p:tgtEl>
                                          <p:spTgt spid="13"/>
                                        </p:tgtEl>
                                        <p:attrNameLst>
                                          <p:attrName>ppt_x</p:attrName>
                                        </p:attrNameLst>
                                      </p:cBhvr>
                                      <p:tavLst>
                                        <p:tav tm="0">
                                          <p:val>
                                            <p:strVal val="#ppt_x"/>
                                          </p:val>
                                        </p:tav>
                                        <p:tav tm="100000">
                                          <p:val>
                                            <p:strVal val="#ppt_x"/>
                                          </p:val>
                                        </p:tav>
                                      </p:tavLst>
                                    </p:anim>
                                    <p:anim calcmode="lin" valueType="num">
                                      <p:cBhvr additive="base">
                                        <p:cTn id="15"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12"/>
                                        </p:tgtEl>
                                        <p:attrNameLst>
                                          <p:attrName>style.visibility</p:attrName>
                                        </p:attrNameLst>
                                      </p:cBhvr>
                                      <p:to>
                                        <p:strVal val="visible"/>
                                      </p:to>
                                    </p:set>
                                    <p:anim calcmode="lin" valueType="num">
                                      <p:cBhvr additive="base">
                                        <p:cTn id="20" dur="500" fill="hold"/>
                                        <p:tgtEl>
                                          <p:spTgt spid="12"/>
                                        </p:tgtEl>
                                        <p:attrNameLst>
                                          <p:attrName>ppt_x</p:attrName>
                                        </p:attrNameLst>
                                      </p:cBhvr>
                                      <p:tavLst>
                                        <p:tav tm="0">
                                          <p:val>
                                            <p:strVal val="#ppt_x"/>
                                          </p:val>
                                        </p:tav>
                                        <p:tav tm="100000">
                                          <p:val>
                                            <p:strVal val="#ppt_x"/>
                                          </p:val>
                                        </p:tav>
                                      </p:tavLst>
                                    </p:anim>
                                    <p:anim calcmode="lin" valueType="num">
                                      <p:cBhvr additive="base">
                                        <p:cTn id="21"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14"/>
                                        </p:tgtEl>
                                        <p:attrNameLst>
                                          <p:attrName>style.visibility</p:attrName>
                                        </p:attrNameLst>
                                      </p:cBhvr>
                                      <p:to>
                                        <p:strVal val="visible"/>
                                      </p:to>
                                    </p:set>
                                    <p:anim calcmode="lin" valueType="num">
                                      <p:cBhvr additive="base">
                                        <p:cTn id="26" dur="500" fill="hold"/>
                                        <p:tgtEl>
                                          <p:spTgt spid="14"/>
                                        </p:tgtEl>
                                        <p:attrNameLst>
                                          <p:attrName>ppt_x</p:attrName>
                                        </p:attrNameLst>
                                      </p:cBhvr>
                                      <p:tavLst>
                                        <p:tav tm="0">
                                          <p:val>
                                            <p:strVal val="#ppt_x"/>
                                          </p:val>
                                        </p:tav>
                                        <p:tav tm="100000">
                                          <p:val>
                                            <p:strVal val="#ppt_x"/>
                                          </p:val>
                                        </p:tav>
                                      </p:tavLst>
                                    </p:anim>
                                    <p:anim calcmode="lin" valueType="num">
                                      <p:cBhvr additive="base">
                                        <p:cTn id="27"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17"/>
                                        </p:tgtEl>
                                        <p:attrNameLst>
                                          <p:attrName>style.visibility</p:attrName>
                                        </p:attrNameLst>
                                      </p:cBhvr>
                                      <p:to>
                                        <p:strVal val="visible"/>
                                      </p:to>
                                    </p:set>
                                    <p:anim calcmode="lin" valueType="num">
                                      <p:cBhvr additive="base">
                                        <p:cTn id="32" dur="500" fill="hold"/>
                                        <p:tgtEl>
                                          <p:spTgt spid="17"/>
                                        </p:tgtEl>
                                        <p:attrNameLst>
                                          <p:attrName>ppt_x</p:attrName>
                                        </p:attrNameLst>
                                      </p:cBhvr>
                                      <p:tavLst>
                                        <p:tav tm="0">
                                          <p:val>
                                            <p:strVal val="#ppt_x"/>
                                          </p:val>
                                        </p:tav>
                                        <p:tav tm="100000">
                                          <p:val>
                                            <p:strVal val="#ppt_x"/>
                                          </p:val>
                                        </p:tav>
                                      </p:tavLst>
                                    </p:anim>
                                    <p:anim calcmode="lin" valueType="num">
                                      <p:cBhvr additive="base">
                                        <p:cTn id="33"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grpId="0" nodeType="clickEffect">
                                  <p:stCondLst>
                                    <p:cond delay="0"/>
                                  </p:stCondLst>
                                  <p:childTnLst>
                                    <p:set>
                                      <p:cBhvr>
                                        <p:cTn id="37" dur="1" fill="hold">
                                          <p:stCondLst>
                                            <p:cond delay="0"/>
                                          </p:stCondLst>
                                        </p:cTn>
                                        <p:tgtEl>
                                          <p:spTgt spid="21"/>
                                        </p:tgtEl>
                                        <p:attrNameLst>
                                          <p:attrName>style.visibility</p:attrName>
                                        </p:attrNameLst>
                                      </p:cBhvr>
                                      <p:to>
                                        <p:strVal val="visible"/>
                                      </p:to>
                                    </p:set>
                                    <p:anim calcmode="lin" valueType="num">
                                      <p:cBhvr additive="base">
                                        <p:cTn id="38" dur="500" fill="hold"/>
                                        <p:tgtEl>
                                          <p:spTgt spid="21"/>
                                        </p:tgtEl>
                                        <p:attrNameLst>
                                          <p:attrName>ppt_x</p:attrName>
                                        </p:attrNameLst>
                                      </p:cBhvr>
                                      <p:tavLst>
                                        <p:tav tm="0">
                                          <p:val>
                                            <p:strVal val="#ppt_x"/>
                                          </p:val>
                                        </p:tav>
                                        <p:tav tm="100000">
                                          <p:val>
                                            <p:strVal val="#ppt_x"/>
                                          </p:val>
                                        </p:tav>
                                      </p:tavLst>
                                    </p:anim>
                                    <p:anim calcmode="lin" valueType="num">
                                      <p:cBhvr additive="base">
                                        <p:cTn id="39"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2" presetClass="entr" presetSubtype="4" fill="hold" grpId="0" nodeType="clickEffect">
                                  <p:stCondLst>
                                    <p:cond delay="0"/>
                                  </p:stCondLst>
                                  <p:childTnLst>
                                    <p:set>
                                      <p:cBhvr>
                                        <p:cTn id="43" dur="1" fill="hold">
                                          <p:stCondLst>
                                            <p:cond delay="0"/>
                                          </p:stCondLst>
                                        </p:cTn>
                                        <p:tgtEl>
                                          <p:spTgt spid="20"/>
                                        </p:tgtEl>
                                        <p:attrNameLst>
                                          <p:attrName>style.visibility</p:attrName>
                                        </p:attrNameLst>
                                      </p:cBhvr>
                                      <p:to>
                                        <p:strVal val="visible"/>
                                      </p:to>
                                    </p:set>
                                    <p:anim calcmode="lin" valueType="num">
                                      <p:cBhvr additive="base">
                                        <p:cTn id="44" dur="500" fill="hold"/>
                                        <p:tgtEl>
                                          <p:spTgt spid="20"/>
                                        </p:tgtEl>
                                        <p:attrNameLst>
                                          <p:attrName>ppt_x</p:attrName>
                                        </p:attrNameLst>
                                      </p:cBhvr>
                                      <p:tavLst>
                                        <p:tav tm="0">
                                          <p:val>
                                            <p:strVal val="#ppt_x"/>
                                          </p:val>
                                        </p:tav>
                                        <p:tav tm="100000">
                                          <p:val>
                                            <p:strVal val="#ppt_x"/>
                                          </p:val>
                                        </p:tav>
                                      </p:tavLst>
                                    </p:anim>
                                    <p:anim calcmode="lin" valueType="num">
                                      <p:cBhvr additive="base">
                                        <p:cTn id="45"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2" presetClass="entr" presetSubtype="4" fill="hold" grpId="0" nodeType="clickEffect">
                                  <p:stCondLst>
                                    <p:cond delay="0"/>
                                  </p:stCondLst>
                                  <p:childTnLst>
                                    <p:set>
                                      <p:cBhvr>
                                        <p:cTn id="49" dur="1" fill="hold">
                                          <p:stCondLst>
                                            <p:cond delay="0"/>
                                          </p:stCondLst>
                                        </p:cTn>
                                        <p:tgtEl>
                                          <p:spTgt spid="22"/>
                                        </p:tgtEl>
                                        <p:attrNameLst>
                                          <p:attrName>style.visibility</p:attrName>
                                        </p:attrNameLst>
                                      </p:cBhvr>
                                      <p:to>
                                        <p:strVal val="visible"/>
                                      </p:to>
                                    </p:set>
                                    <p:anim calcmode="lin" valueType="num">
                                      <p:cBhvr additive="base">
                                        <p:cTn id="50" dur="500" fill="hold"/>
                                        <p:tgtEl>
                                          <p:spTgt spid="22"/>
                                        </p:tgtEl>
                                        <p:attrNameLst>
                                          <p:attrName>ppt_x</p:attrName>
                                        </p:attrNameLst>
                                      </p:cBhvr>
                                      <p:tavLst>
                                        <p:tav tm="0">
                                          <p:val>
                                            <p:strVal val="#ppt_x"/>
                                          </p:val>
                                        </p:tav>
                                        <p:tav tm="100000">
                                          <p:val>
                                            <p:strVal val="#ppt_x"/>
                                          </p:val>
                                        </p:tav>
                                      </p:tavLst>
                                    </p:anim>
                                    <p:anim calcmode="lin" valueType="num">
                                      <p:cBhvr additive="base">
                                        <p:cTn id="51"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P spid="14" grpId="0"/>
      <p:bldP spid="17" grpId="0"/>
      <p:bldP spid="20" grpId="0"/>
      <p:bldP spid="22" grpId="0"/>
      <p:bldP spid="21" grpId="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tint val="90000"/>
                <a:lumMod val="110000"/>
              </a:schemeClr>
            </a:gs>
            <a:gs pos="100000">
              <a:schemeClr val="bg1">
                <a:shade val="64000"/>
                <a:lumMod val="88000"/>
              </a:schemeClr>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18" name="Title 4">
            <a:extLst>
              <a:ext uri="{FF2B5EF4-FFF2-40B4-BE49-F238E27FC236}">
                <a16:creationId xmlns:a16="http://schemas.microsoft.com/office/drawing/2014/main" id="{107D4F93-B3B2-42FE-A8DA-667E8B1BF472}"/>
              </a:ext>
            </a:extLst>
          </p:cNvPr>
          <p:cNvSpPr txBox="1">
            <a:spLocks/>
          </p:cNvSpPr>
          <p:nvPr/>
        </p:nvSpPr>
        <p:spPr>
          <a:xfrm>
            <a:off x="2255675" y="886408"/>
            <a:ext cx="6134318" cy="337451"/>
          </a:xfrm>
          <a:prstGeom prst="rect">
            <a:avLst/>
          </a:prstGeom>
          <a:solidFill>
            <a:schemeClr val="bg1">
              <a:lumMod val="85000"/>
            </a:schemeClr>
          </a:solidFill>
        </p:spPr>
        <p:txBody>
          <a:bodyPr>
            <a:normAutofit fontScale="92500" lnSpcReduction="10000"/>
          </a:bodyPr>
          <a:lst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AU" sz="1800" b="1" dirty="0">
                <a:solidFill>
                  <a:schemeClr val="tx1"/>
                </a:solidFill>
                <a:latin typeface="Calibri" panose="020F0502020204030204" pitchFamily="34" charset="0"/>
                <a:cs typeface="Calibri" panose="020F0502020204030204" pitchFamily="34" charset="0"/>
              </a:rPr>
              <a:t>Illustrations by </a:t>
            </a:r>
            <a:r>
              <a:rPr lang="en-AU" sz="1800" b="1" dirty="0" err="1">
                <a:solidFill>
                  <a:schemeClr val="tx1"/>
                </a:solidFill>
                <a:latin typeface="Calibri" panose="020F0502020204030204" pitchFamily="34" charset="0"/>
                <a:cs typeface="Calibri" panose="020F0502020204030204" pitchFamily="34" charset="0"/>
              </a:rPr>
              <a:t>Madelena</a:t>
            </a:r>
            <a:r>
              <a:rPr lang="en-AU" sz="1800" b="1" dirty="0">
                <a:solidFill>
                  <a:schemeClr val="tx1"/>
                </a:solidFill>
                <a:latin typeface="Calibri" panose="020F0502020204030204" pitchFamily="34" charset="0"/>
                <a:cs typeface="Calibri" panose="020F0502020204030204" pitchFamily="34" charset="0"/>
              </a:rPr>
              <a:t> Scott</a:t>
            </a:r>
          </a:p>
        </p:txBody>
      </p:sp>
      <p:sp>
        <p:nvSpPr>
          <p:cNvPr id="19" name="TextBox 18">
            <a:extLst>
              <a:ext uri="{FF2B5EF4-FFF2-40B4-BE49-F238E27FC236}">
                <a16:creationId xmlns:a16="http://schemas.microsoft.com/office/drawing/2014/main" id="{35D53D6B-CDFF-4B53-884C-7C3149E40068}"/>
              </a:ext>
            </a:extLst>
          </p:cNvPr>
          <p:cNvSpPr txBox="1"/>
          <p:nvPr/>
        </p:nvSpPr>
        <p:spPr>
          <a:xfrm>
            <a:off x="1589753" y="1577920"/>
            <a:ext cx="9192985" cy="2308324"/>
          </a:xfrm>
          <a:prstGeom prst="rect">
            <a:avLst/>
          </a:prstGeom>
          <a:noFill/>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AU" altLang="en-US" sz="1800" b="1" i="0" u="none" strike="noStrike" cap="none" normalizeH="0" baseline="0" dirty="0">
                <a:ln>
                  <a:noFill/>
                </a:ln>
                <a:effectLst/>
                <a:latin typeface="Calibri" panose="020F0502020204030204" pitchFamily="34" charset="0"/>
                <a:ea typeface="Calibri" panose="020F0502020204030204" pitchFamily="34" charset="0"/>
                <a:cs typeface="Calibri" panose="020F0502020204030204" pitchFamily="34" charset="0"/>
              </a:rPr>
              <a:t>Project team</a:t>
            </a:r>
            <a:endParaRPr kumimoji="0" lang="en-AU" altLang="en-US" sz="1800" b="0" i="0" u="none" strike="noStrike" cap="none" normalizeH="0" baseline="0" dirty="0">
              <a:ln>
                <a:noFill/>
              </a:ln>
              <a:effectLst/>
              <a:latin typeface="Calibri" panose="020F0502020204030204" pitchFamily="34"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AU" altLang="en-US" sz="1800" b="0" i="0" u="none" strike="noStrike" cap="none" normalizeH="0" baseline="0" dirty="0">
                <a:ln>
                  <a:noFill/>
                </a:ln>
                <a:effectLst/>
                <a:latin typeface="Calibri" panose="020F0502020204030204" pitchFamily="34" charset="0"/>
                <a:ea typeface="Calibri" panose="020F0502020204030204" pitchFamily="34" charset="0"/>
                <a:cs typeface="Calibri" panose="020F0502020204030204" pitchFamily="34" charset="0"/>
              </a:rPr>
              <a:t>Vicki Hambling, Lorraine Hatcher-Friel, Sue Paull, </a:t>
            </a:r>
            <a:r>
              <a:rPr kumimoji="0" lang="en-AU" altLang="en-US" sz="1800" b="0" i="0" u="none" strike="noStrike" cap="none" normalizeH="0" baseline="0" dirty="0" err="1">
                <a:ln>
                  <a:noFill/>
                </a:ln>
                <a:effectLst/>
                <a:latin typeface="Calibri" panose="020F0502020204030204" pitchFamily="34" charset="0"/>
                <a:ea typeface="Calibri" panose="020F0502020204030204" pitchFamily="34" charset="0"/>
                <a:cs typeface="Calibri" panose="020F0502020204030204" pitchFamily="34" charset="0"/>
              </a:rPr>
              <a:t>Madelena</a:t>
            </a:r>
            <a:r>
              <a:rPr kumimoji="0" lang="en-AU" altLang="en-US" sz="1800" b="0" i="0" u="none" strike="noStrike" cap="none" normalizeH="0" baseline="0" dirty="0">
                <a:ln>
                  <a:noFill/>
                </a:ln>
                <a:effectLst/>
                <a:latin typeface="Calibri" panose="020F0502020204030204" pitchFamily="34" charset="0"/>
                <a:ea typeface="Calibri" panose="020F0502020204030204" pitchFamily="34" charset="0"/>
                <a:cs typeface="Calibri" panose="020F0502020204030204" pitchFamily="34" charset="0"/>
              </a:rPr>
              <a:t> Scott, Mary Wallace, Visual Domain </a:t>
            </a:r>
            <a:endParaRPr kumimoji="0" lang="en-AU" altLang="en-US" sz="1800" b="0" i="0" u="none" strike="noStrike" cap="none" normalizeH="0" baseline="0" dirty="0">
              <a:ln>
                <a:noFill/>
              </a:ln>
              <a:effectLst/>
              <a:latin typeface="Calibri" panose="020F0502020204030204" pitchFamily="34"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AU" altLang="en-US" sz="1800" b="1" i="0" u="none" strike="noStrike" cap="none" normalizeH="0" baseline="0" dirty="0">
              <a:ln>
                <a:noFill/>
              </a:ln>
              <a:effectLst/>
              <a:latin typeface="Calibri" panose="020F0502020204030204" pitchFamily="34" charset="0"/>
              <a:ea typeface="Calibri" panose="020F0502020204030204" pitchFamily="34"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AU" altLang="en-US" sz="1800" b="1" i="0" u="none" strike="noStrike" cap="none" normalizeH="0" baseline="0" dirty="0">
                <a:ln>
                  <a:noFill/>
                </a:ln>
                <a:effectLst/>
                <a:latin typeface="Calibri" panose="020F0502020204030204" pitchFamily="34" charset="0"/>
                <a:ea typeface="Calibri" panose="020F0502020204030204" pitchFamily="34" charset="0"/>
                <a:cs typeface="Calibri" panose="020F0502020204030204" pitchFamily="34" charset="0"/>
              </a:rPr>
              <a:t>Acknowledgements</a:t>
            </a:r>
            <a:endParaRPr kumimoji="0" lang="en-AU" altLang="en-US" sz="1800" b="0" i="0" u="none" strike="noStrike" cap="none" normalizeH="0" baseline="0" dirty="0">
              <a:ln>
                <a:noFill/>
              </a:ln>
              <a:effectLst/>
              <a:latin typeface="Calibri" panose="020F0502020204030204" pitchFamily="34"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AU" altLang="en-US" sz="1800" b="0" i="0" u="none" strike="noStrike" cap="none" normalizeH="0" baseline="0" dirty="0">
                <a:ln>
                  <a:noFill/>
                </a:ln>
                <a:effectLst/>
                <a:latin typeface="Calibri" panose="020F0502020204030204" pitchFamily="34" charset="0"/>
                <a:ea typeface="Calibri" panose="020F0502020204030204" pitchFamily="34" charset="0"/>
                <a:cs typeface="Calibri" panose="020F0502020204030204" pitchFamily="34" charset="0"/>
              </a:rPr>
              <a:t>The Project Team would like to thank the AMEP Service Providers and practitioners who participated in the trial and gave valuable feedback.</a:t>
            </a:r>
            <a:endParaRPr kumimoji="0" lang="en-AU" altLang="en-US" sz="1800" b="0" i="0" u="none" strike="noStrike" cap="none" normalizeH="0" baseline="0" dirty="0">
              <a:ln>
                <a:noFill/>
              </a:ln>
              <a:effectLst/>
              <a:latin typeface="Calibri" panose="020F0502020204030204" pitchFamily="34"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AU" altLang="en-US" sz="1800" b="0" i="0" u="none" strike="noStrike" cap="none" normalizeH="0" baseline="0" dirty="0">
              <a:ln>
                <a:noFill/>
              </a:ln>
              <a:effectLst/>
              <a:latin typeface="Calibri" panose="020F0502020204030204" pitchFamily="34" charset="0"/>
              <a:ea typeface="Calibri" panose="020F0502020204030204" pitchFamily="34"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AU" altLang="en-US" sz="1800" b="0" i="0" u="none" strike="noStrike" cap="none" normalizeH="0" baseline="0" dirty="0">
                <a:ln>
                  <a:noFill/>
                </a:ln>
                <a:effectLst/>
                <a:latin typeface="Calibri" panose="020F0502020204030204" pitchFamily="34" charset="0"/>
                <a:ea typeface="Calibri" panose="020F0502020204030204" pitchFamily="34" charset="0"/>
                <a:cs typeface="Calibri" panose="020F0502020204030204" pitchFamily="34" charset="0"/>
              </a:rPr>
              <a:t>CC 2021</a:t>
            </a:r>
            <a:endParaRPr kumimoji="0" lang="en-AU" altLang="en-US" sz="1800" b="0" i="0" u="none" strike="noStrike" cap="none" normalizeH="0" baseline="0" dirty="0">
              <a:ln>
                <a:noFill/>
              </a:ln>
              <a:effectLst/>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2327591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4465" y="545690"/>
            <a:ext cx="11592232" cy="5456903"/>
          </a:xfrm>
        </p:spPr>
        <p:txBody>
          <a:bodyPr>
            <a:normAutofit fontScale="92500" lnSpcReduction="20000"/>
          </a:bodyPr>
          <a:lstStyle/>
          <a:p>
            <a:pPr marL="45720" indent="0">
              <a:buNone/>
            </a:pPr>
            <a:r>
              <a:rPr lang="en-AU" sz="1900" dirty="0">
                <a:latin typeface="Calibri" panose="020F0502020204030204" pitchFamily="34" charset="0"/>
                <a:cs typeface="Calibri" panose="020F0502020204030204" pitchFamily="34" charset="0"/>
              </a:rPr>
              <a:t>This Floods Teaching Material is licensed under a Creative Commons Attribution-</a:t>
            </a:r>
            <a:r>
              <a:rPr lang="en-AU" sz="1900" dirty="0" err="1">
                <a:latin typeface="Calibri" panose="020F0502020204030204" pitchFamily="34" charset="0"/>
                <a:cs typeface="Calibri" panose="020F0502020204030204" pitchFamily="34" charset="0"/>
              </a:rPr>
              <a:t>NoDerivs</a:t>
            </a:r>
            <a:r>
              <a:rPr lang="en-AU" sz="1900" dirty="0">
                <a:latin typeface="Calibri" panose="020F0502020204030204" pitchFamily="34" charset="0"/>
                <a:cs typeface="Calibri" panose="020F0502020204030204" pitchFamily="34" charset="0"/>
              </a:rPr>
              <a:t> 3.0 Australia licence (More information is available </a:t>
            </a:r>
            <a:r>
              <a:rPr lang="en-AU" sz="1900" u="sng" dirty="0">
                <a:latin typeface="Calibri" panose="020F0502020204030204" pitchFamily="34" charset="0"/>
                <a:cs typeface="Calibri" panose="020F0502020204030204" pitchFamily="34" charset="0"/>
                <a:hlinkClick r:id="rId2"/>
              </a:rPr>
              <a:t>here</a:t>
            </a:r>
            <a:r>
              <a:rPr lang="en-AU" sz="1900" dirty="0">
                <a:latin typeface="Calibri" panose="020F0502020204030204" pitchFamily="34" charset="0"/>
                <a:cs typeface="Calibri" panose="020F0502020204030204" pitchFamily="34" charset="0"/>
              </a:rPr>
              <a:t>). You are free to use, copy and distribute to anyone in its original form as long as you attribute Department of Home Affairs as the author and you license any derivative work you make available under the same licence.</a:t>
            </a:r>
          </a:p>
          <a:p>
            <a:pPr marL="45720" indent="0">
              <a:buNone/>
            </a:pPr>
            <a:r>
              <a:rPr lang="en-AU" sz="1900" dirty="0">
                <a:latin typeface="Calibri" panose="020F0502020204030204" pitchFamily="34" charset="0"/>
                <a:cs typeface="Calibri" panose="020F0502020204030204" pitchFamily="34" charset="0"/>
              </a:rPr>
              <a:t>© Commonwealth of Australia 2021</a:t>
            </a:r>
          </a:p>
          <a:p>
            <a:pPr marL="45720" indent="0">
              <a:buNone/>
            </a:pPr>
            <a:r>
              <a:rPr lang="en-AU" sz="1900" dirty="0">
                <a:latin typeface="Calibri" panose="020F0502020204030204" pitchFamily="34" charset="0"/>
                <a:cs typeface="Calibri" panose="020F0502020204030204" pitchFamily="34" charset="0"/>
              </a:rPr>
              <a:t> With the exception of the Commonwealth Coat of Arms, the department’s logo, any material protected by a trade mark and where otherwise noted all material presented in this document is provided under a Creative Commons Attribution 4.0 International (</a:t>
            </a:r>
            <a:r>
              <a:rPr lang="en-AU" sz="1900" dirty="0">
                <a:latin typeface="Calibri" panose="020F0502020204030204" pitchFamily="34" charset="0"/>
                <a:cs typeface="Calibri" panose="020F0502020204030204" pitchFamily="34" charset="0"/>
                <a:hlinkClick r:id="rId3"/>
              </a:rPr>
              <a:t>https://creativecommons.org/licenses/by/4.0/</a:t>
            </a:r>
            <a:r>
              <a:rPr lang="en-AU" sz="1900" dirty="0">
                <a:latin typeface="Calibri" panose="020F0502020204030204" pitchFamily="34" charset="0"/>
                <a:cs typeface="Calibri" panose="020F0502020204030204" pitchFamily="34" charset="0"/>
              </a:rPr>
              <a:t>) licence.</a:t>
            </a:r>
          </a:p>
          <a:p>
            <a:pPr marL="45720" indent="0">
              <a:buNone/>
            </a:pPr>
            <a:r>
              <a:rPr lang="en-AU" sz="1900" dirty="0">
                <a:latin typeface="Calibri" panose="020F0502020204030204" pitchFamily="34" charset="0"/>
                <a:cs typeface="Calibri" panose="020F0502020204030204" pitchFamily="34" charset="0"/>
              </a:rPr>
              <a:t>The details of the relevant licence conditions are available on the Creative Commons website (accessible using the links provided) as is the full legal code for the CC BY 4.0 licence (</a:t>
            </a:r>
            <a:r>
              <a:rPr lang="en-AU" sz="1900" dirty="0">
                <a:latin typeface="Calibri" panose="020F0502020204030204" pitchFamily="34" charset="0"/>
                <a:cs typeface="Calibri" panose="020F0502020204030204" pitchFamily="34" charset="0"/>
                <a:hlinkClick r:id="rId4"/>
              </a:rPr>
              <a:t>https://creativecommons.org/licenses/by/4.0/legalcode</a:t>
            </a:r>
            <a:r>
              <a:rPr lang="en-AU" sz="1900" dirty="0">
                <a:latin typeface="Calibri" panose="020F0502020204030204" pitchFamily="34" charset="0"/>
                <a:cs typeface="Calibri" panose="020F0502020204030204" pitchFamily="34" charset="0"/>
              </a:rPr>
              <a:t>).</a:t>
            </a:r>
          </a:p>
          <a:p>
            <a:pPr marL="45720" indent="0">
              <a:buNone/>
            </a:pPr>
            <a:r>
              <a:rPr lang="en-AU" sz="1900" dirty="0">
                <a:latin typeface="Calibri" panose="020F0502020204030204" pitchFamily="34" charset="0"/>
                <a:cs typeface="Calibri" panose="020F0502020204030204" pitchFamily="34" charset="0"/>
              </a:rPr>
              <a:t>Use of all or part of this document must include the following attribution:- </a:t>
            </a:r>
            <a:br>
              <a:rPr lang="en-AU" sz="1900" dirty="0">
                <a:latin typeface="Calibri" panose="020F0502020204030204" pitchFamily="34" charset="0"/>
                <a:cs typeface="Calibri" panose="020F0502020204030204" pitchFamily="34" charset="0"/>
              </a:rPr>
            </a:br>
            <a:r>
              <a:rPr lang="en-AU" sz="1900" dirty="0">
                <a:latin typeface="Calibri" panose="020F0502020204030204" pitchFamily="34" charset="0"/>
                <a:cs typeface="Calibri" panose="020F0502020204030204" pitchFamily="34" charset="0"/>
              </a:rPr>
              <a:t>© Commonwealth of Australia 2021</a:t>
            </a:r>
          </a:p>
          <a:p>
            <a:pPr marL="45720" indent="0">
              <a:buNone/>
            </a:pPr>
            <a:r>
              <a:rPr lang="en-AU" sz="1900" dirty="0">
                <a:latin typeface="Calibri" panose="020F0502020204030204" pitchFamily="34" charset="0"/>
                <a:cs typeface="Calibri" panose="020F0502020204030204" pitchFamily="34" charset="0"/>
              </a:rPr>
              <a:t>As far as practicable, material for which the copyright is owned by a third party will be clearly labelled. The department has made all reasonable efforts to ensure that this material has been reproduced in this document with the full consent of the copyright owners.</a:t>
            </a:r>
          </a:p>
          <a:p>
            <a:pPr marL="45720" indent="0">
              <a:buNone/>
            </a:pPr>
            <a:r>
              <a:rPr lang="en-AU" sz="1900" dirty="0">
                <a:latin typeface="Calibri" panose="020F0502020204030204" pitchFamily="34" charset="0"/>
                <a:cs typeface="Calibri" panose="020F0502020204030204" pitchFamily="34" charset="0"/>
              </a:rPr>
              <a:t>Copyright requests and enquiries concerning usage not addressed by the CC BY 4.0 licence should be addressed to:</a:t>
            </a:r>
          </a:p>
          <a:p>
            <a:pPr marL="45720" indent="0">
              <a:buNone/>
            </a:pPr>
            <a:r>
              <a:rPr lang="en-AU" sz="1900" dirty="0">
                <a:latin typeface="Calibri" panose="020F0502020204030204" pitchFamily="34" charset="0"/>
                <a:cs typeface="Calibri" panose="020F0502020204030204" pitchFamily="34" charset="0"/>
                <a:hlinkClick r:id="rId5"/>
              </a:rPr>
              <a:t>comms@homeaffairs.gov.au</a:t>
            </a:r>
            <a:r>
              <a:rPr lang="en-AU" sz="1900" dirty="0">
                <a:latin typeface="Calibri" panose="020F0502020204030204" pitchFamily="34" charset="0"/>
                <a:cs typeface="Calibri" panose="020F0502020204030204" pitchFamily="34" charset="0"/>
              </a:rPr>
              <a:t> at the Department of Home Affairs.</a:t>
            </a:r>
          </a:p>
          <a:p>
            <a:pPr marL="45720" indent="0">
              <a:buNone/>
            </a:pPr>
            <a:r>
              <a:rPr lang="en-AU" sz="1900" dirty="0">
                <a:latin typeface="Calibri" panose="020F0502020204030204" pitchFamily="34" charset="0"/>
                <a:cs typeface="Calibri" panose="020F0502020204030204" pitchFamily="34" charset="0"/>
              </a:rPr>
              <a:t>The terms of use for the Commonwealth Coat of Arms are available from the </a:t>
            </a:r>
            <a:r>
              <a:rPr lang="en-AU" sz="1900" dirty="0">
                <a:latin typeface="Calibri" panose="020F0502020204030204" pitchFamily="34" charset="0"/>
                <a:cs typeface="Calibri" panose="020F0502020204030204" pitchFamily="34" charset="0"/>
                <a:hlinkClick r:id="rId6"/>
              </a:rPr>
              <a:t>It's an Honour</a:t>
            </a:r>
            <a:r>
              <a:rPr lang="en-AU" sz="1900" dirty="0">
                <a:latin typeface="Calibri" panose="020F0502020204030204" pitchFamily="34" charset="0"/>
                <a:cs typeface="Calibri" panose="020F0502020204030204" pitchFamily="34" charset="0"/>
              </a:rPr>
              <a:t> website.</a:t>
            </a:r>
          </a:p>
          <a:p>
            <a:pPr marL="45720" indent="0">
              <a:buNone/>
            </a:pPr>
            <a:r>
              <a:rPr lang="en-AU" sz="1900" dirty="0">
                <a:latin typeface="Calibri" panose="020F0502020204030204" pitchFamily="34" charset="0"/>
                <a:cs typeface="Calibri" panose="020F0502020204030204" pitchFamily="34" charset="0"/>
              </a:rPr>
              <a:t>Where a copyright owner, other than the Commonwealth, is identified with respect to this </a:t>
            </a:r>
            <a:br>
              <a:rPr lang="en-AU" sz="1900" dirty="0">
                <a:latin typeface="Calibri" panose="020F0502020204030204" pitchFamily="34" charset="0"/>
                <a:cs typeface="Calibri" panose="020F0502020204030204" pitchFamily="34" charset="0"/>
              </a:rPr>
            </a:br>
            <a:r>
              <a:rPr lang="en-AU" sz="1900" dirty="0">
                <a:latin typeface="Calibri" panose="020F0502020204030204" pitchFamily="34" charset="0"/>
                <a:cs typeface="Calibri" panose="020F0502020204030204" pitchFamily="34" charset="0"/>
              </a:rPr>
              <a:t>material, please contact that third party copyright owner directly to seek permission.</a:t>
            </a:r>
          </a:p>
          <a:p>
            <a:pPr marL="45720" indent="0">
              <a:buNone/>
            </a:pPr>
            <a:endParaRPr lang="en-AU" sz="1600" dirty="0">
              <a:latin typeface="Calibri" panose="020F0502020204030204" pitchFamily="34" charset="0"/>
              <a:cs typeface="Calibri" panose="020F0502020204030204" pitchFamily="34" charset="0"/>
            </a:endParaRPr>
          </a:p>
        </p:txBody>
      </p:sp>
      <p:pic>
        <p:nvPicPr>
          <p:cNvPr id="7" name="Picture 6"/>
          <p:cNvPicPr/>
          <p:nvPr/>
        </p:nvPicPr>
        <p:blipFill>
          <a:blip r:embed="rId7">
            <a:extLst>
              <a:ext uri="{28A0092B-C50C-407E-A947-70E740481C1C}">
                <a14:useLocalDpi xmlns:a14="http://schemas.microsoft.com/office/drawing/2010/main" val="0"/>
              </a:ext>
            </a:extLst>
          </a:blip>
          <a:srcRect/>
          <a:stretch>
            <a:fillRect/>
          </a:stretch>
        </p:blipFill>
        <p:spPr bwMode="auto">
          <a:xfrm>
            <a:off x="4052719" y="1315302"/>
            <a:ext cx="965200" cy="342900"/>
          </a:xfrm>
          <a:prstGeom prst="rect">
            <a:avLst/>
          </a:prstGeom>
          <a:noFill/>
        </p:spPr>
      </p:pic>
      <p:pic>
        <p:nvPicPr>
          <p:cNvPr id="8" name="Picture 7" descr="A picture containing graphical user interface&#10;&#10;Description automatically generated"/>
          <p:cNvPicPr/>
          <p:nvPr/>
        </p:nvPicPr>
        <p:blipFill>
          <a:blip r:embed="rId8">
            <a:extLst>
              <a:ext uri="{28A0092B-C50C-407E-A947-70E740481C1C}">
                <a14:useLocalDpi xmlns:a14="http://schemas.microsoft.com/office/drawing/2010/main" val="0"/>
              </a:ext>
            </a:extLst>
          </a:blip>
          <a:stretch>
            <a:fillRect/>
          </a:stretch>
        </p:blipFill>
        <p:spPr bwMode="auto">
          <a:xfrm>
            <a:off x="8771386" y="6045455"/>
            <a:ext cx="1392555" cy="514350"/>
          </a:xfrm>
          <a:prstGeom prst="rect">
            <a:avLst/>
          </a:prstGeom>
          <a:noFill/>
          <a:ln w="9525">
            <a:noFill/>
            <a:miter lim="800000"/>
            <a:headEnd/>
            <a:tailEnd/>
          </a:ln>
        </p:spPr>
      </p:pic>
      <p:pic>
        <p:nvPicPr>
          <p:cNvPr id="9" name="Picture 8" descr="Logo, company name&#10;&#10;Description automatically generated"/>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10707022" y="5631118"/>
            <a:ext cx="1209675" cy="971550"/>
          </a:xfrm>
          <a:prstGeom prst="rect">
            <a:avLst/>
          </a:prstGeom>
          <a:noFill/>
          <a:ln w="9525">
            <a:noFill/>
            <a:miter lim="800000"/>
            <a:headEnd/>
            <a:tailEnd/>
          </a:ln>
        </p:spPr>
      </p:pic>
    </p:spTree>
    <p:extLst>
      <p:ext uri="{BB962C8B-B14F-4D97-AF65-F5344CB8AC3E}">
        <p14:creationId xmlns:p14="http://schemas.microsoft.com/office/powerpoint/2010/main" val="20587072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tint val="90000"/>
                <a:lumMod val="110000"/>
              </a:schemeClr>
            </a:gs>
            <a:gs pos="100000">
              <a:schemeClr val="bg1">
                <a:lumMod val="85000"/>
              </a:schemeClr>
            </a:gs>
          </a:gsLst>
          <a:path path="circle">
            <a:fillToRect l="100000" t="100000"/>
          </a:path>
          <a:tileRect r="-100000" b="-100000"/>
        </a:gradFill>
        <a:effectLst/>
      </p:bgPr>
    </p:b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932FA95E-9E7B-4E29-85A9-4298ECFDFC72}"/>
              </a:ext>
            </a:extLst>
          </p:cNvPr>
          <p:cNvPicPr/>
          <p:nvPr/>
        </p:nvPicPr>
        <p:blipFill>
          <a:blip r:embed="rId2" cstate="print">
            <a:extLst>
              <a:ext uri="{28A0092B-C50C-407E-A947-70E740481C1C}">
                <a14:useLocalDpi xmlns:a14="http://schemas.microsoft.com/office/drawing/2010/main" val="0"/>
              </a:ext>
            </a:extLst>
          </a:blip>
          <a:stretch>
            <a:fillRect/>
          </a:stretch>
        </p:blipFill>
        <p:spPr bwMode="auto">
          <a:xfrm>
            <a:off x="2472829" y="204121"/>
            <a:ext cx="6946939" cy="4918074"/>
          </a:xfrm>
          <a:prstGeom prst="rect">
            <a:avLst/>
          </a:prstGeom>
          <a:gradFill flip="none" rotWithShape="1">
            <a:gsLst>
              <a:gs pos="42000">
                <a:srgbClr val="B0DEFA"/>
              </a:gs>
              <a:gs pos="80000">
                <a:srgbClr val="D4EDFC"/>
              </a:gs>
            </a:gsLst>
            <a:lin ang="2700000" scaled="1"/>
            <a:tileRect/>
          </a:gradFill>
          <a:ln w="28575">
            <a:solidFill>
              <a:schemeClr val="bg1">
                <a:lumMod val="65000"/>
              </a:schemeClr>
            </a:solidFill>
          </a:ln>
        </p:spPr>
      </p:pic>
      <p:sp>
        <p:nvSpPr>
          <p:cNvPr id="4" name="TextBox 3">
            <a:extLst>
              <a:ext uri="{FF2B5EF4-FFF2-40B4-BE49-F238E27FC236}">
                <a16:creationId xmlns:a16="http://schemas.microsoft.com/office/drawing/2014/main" id="{E21E908C-4997-4B2C-B08F-FDB3746C3A85}"/>
              </a:ext>
            </a:extLst>
          </p:cNvPr>
          <p:cNvSpPr txBox="1"/>
          <p:nvPr/>
        </p:nvSpPr>
        <p:spPr>
          <a:xfrm>
            <a:off x="1737754" y="5268595"/>
            <a:ext cx="1048579" cy="707886"/>
          </a:xfrm>
          <a:prstGeom prst="rect">
            <a:avLst/>
          </a:prstGeom>
          <a:noFill/>
        </p:spPr>
        <p:txBody>
          <a:bodyPr wrap="square" rtlCol="0">
            <a:spAutoFit/>
          </a:bodyPr>
          <a:lstStyle/>
          <a:p>
            <a:r>
              <a:rPr lang="en-AU" sz="4000" dirty="0">
                <a:latin typeface="Century Gothic" panose="020B0502020202020204" pitchFamily="34" charset="0"/>
              </a:rPr>
              <a:t>The</a:t>
            </a:r>
          </a:p>
        </p:txBody>
      </p:sp>
      <p:sp>
        <p:nvSpPr>
          <p:cNvPr id="12" name="TextBox 11">
            <a:extLst>
              <a:ext uri="{FF2B5EF4-FFF2-40B4-BE49-F238E27FC236}">
                <a16:creationId xmlns:a16="http://schemas.microsoft.com/office/drawing/2014/main" id="{0501854F-4198-426C-8F4E-53700B3DF912}"/>
              </a:ext>
            </a:extLst>
          </p:cNvPr>
          <p:cNvSpPr txBox="1"/>
          <p:nvPr/>
        </p:nvSpPr>
        <p:spPr>
          <a:xfrm>
            <a:off x="3903177" y="5268167"/>
            <a:ext cx="1372142" cy="707886"/>
          </a:xfrm>
          <a:prstGeom prst="rect">
            <a:avLst/>
          </a:prstGeom>
          <a:noFill/>
        </p:spPr>
        <p:txBody>
          <a:bodyPr wrap="square" rtlCol="0">
            <a:spAutoFit/>
          </a:bodyPr>
          <a:lstStyle/>
          <a:p>
            <a:r>
              <a:rPr lang="en-AU" sz="4000" dirty="0">
                <a:latin typeface="Century Gothic" panose="020B0502020202020204" pitchFamily="34" charset="0"/>
              </a:rPr>
              <a:t>man</a:t>
            </a:r>
          </a:p>
        </p:txBody>
      </p:sp>
      <p:sp>
        <p:nvSpPr>
          <p:cNvPr id="13" name="TextBox 12">
            <a:extLst>
              <a:ext uri="{FF2B5EF4-FFF2-40B4-BE49-F238E27FC236}">
                <a16:creationId xmlns:a16="http://schemas.microsoft.com/office/drawing/2014/main" id="{8E634504-A8DA-49FF-94A0-828F27B45C9B}"/>
              </a:ext>
            </a:extLst>
          </p:cNvPr>
          <p:cNvSpPr txBox="1"/>
          <p:nvPr/>
        </p:nvSpPr>
        <p:spPr>
          <a:xfrm>
            <a:off x="2869715" y="5268167"/>
            <a:ext cx="1048579" cy="707886"/>
          </a:xfrm>
          <a:prstGeom prst="rect">
            <a:avLst/>
          </a:prstGeom>
          <a:noFill/>
        </p:spPr>
        <p:txBody>
          <a:bodyPr wrap="square" rtlCol="0">
            <a:spAutoFit/>
          </a:bodyPr>
          <a:lstStyle/>
          <a:p>
            <a:r>
              <a:rPr lang="en-AU" sz="4000" dirty="0">
                <a:latin typeface="Century Gothic" panose="020B0502020202020204" pitchFamily="34" charset="0"/>
              </a:rPr>
              <a:t>SES</a:t>
            </a:r>
          </a:p>
        </p:txBody>
      </p:sp>
      <p:sp>
        <p:nvSpPr>
          <p:cNvPr id="14" name="TextBox 13">
            <a:extLst>
              <a:ext uri="{FF2B5EF4-FFF2-40B4-BE49-F238E27FC236}">
                <a16:creationId xmlns:a16="http://schemas.microsoft.com/office/drawing/2014/main" id="{D4C6D662-F534-4E19-95E7-D13D8FC7B563}"/>
              </a:ext>
            </a:extLst>
          </p:cNvPr>
          <p:cNvSpPr txBox="1"/>
          <p:nvPr/>
        </p:nvSpPr>
        <p:spPr>
          <a:xfrm>
            <a:off x="5224697" y="5268167"/>
            <a:ext cx="1245677" cy="707886"/>
          </a:xfrm>
          <a:prstGeom prst="rect">
            <a:avLst/>
          </a:prstGeom>
          <a:noFill/>
        </p:spPr>
        <p:txBody>
          <a:bodyPr wrap="square" rtlCol="0">
            <a:spAutoFit/>
          </a:bodyPr>
          <a:lstStyle/>
          <a:p>
            <a:r>
              <a:rPr lang="en-AU" sz="4000" dirty="0">
                <a:latin typeface="Century Gothic" panose="020B0502020202020204" pitchFamily="34" charset="0"/>
              </a:rPr>
              <a:t>says</a:t>
            </a:r>
          </a:p>
        </p:txBody>
      </p:sp>
      <p:sp>
        <p:nvSpPr>
          <p:cNvPr id="15" name="TextBox 14">
            <a:extLst>
              <a:ext uri="{FF2B5EF4-FFF2-40B4-BE49-F238E27FC236}">
                <a16:creationId xmlns:a16="http://schemas.microsoft.com/office/drawing/2014/main" id="{530B160A-FF40-4D35-AB26-518EB0E22A09}"/>
              </a:ext>
            </a:extLst>
          </p:cNvPr>
          <p:cNvSpPr txBox="1"/>
          <p:nvPr/>
        </p:nvSpPr>
        <p:spPr>
          <a:xfrm>
            <a:off x="6171804" y="5327109"/>
            <a:ext cx="317193" cy="707886"/>
          </a:xfrm>
          <a:prstGeom prst="rect">
            <a:avLst/>
          </a:prstGeom>
          <a:noFill/>
        </p:spPr>
        <p:txBody>
          <a:bodyPr wrap="square" rtlCol="0">
            <a:spAutoFit/>
          </a:bodyPr>
          <a:lstStyle/>
          <a:p>
            <a:r>
              <a:rPr lang="en-AU" sz="4000" dirty="0">
                <a:latin typeface="Century Gothic" panose="020B0502020202020204" pitchFamily="34" charset="0"/>
              </a:rPr>
              <a:t>,</a:t>
            </a:r>
          </a:p>
        </p:txBody>
      </p:sp>
      <p:sp>
        <p:nvSpPr>
          <p:cNvPr id="16" name="TextBox 15">
            <a:extLst>
              <a:ext uri="{FF2B5EF4-FFF2-40B4-BE49-F238E27FC236}">
                <a16:creationId xmlns:a16="http://schemas.microsoft.com/office/drawing/2014/main" id="{B5B6173E-9FAA-4918-A580-AE61E0483427}"/>
              </a:ext>
            </a:extLst>
          </p:cNvPr>
          <p:cNvSpPr txBox="1"/>
          <p:nvPr/>
        </p:nvSpPr>
        <p:spPr>
          <a:xfrm>
            <a:off x="6372717" y="5181137"/>
            <a:ext cx="432460" cy="707886"/>
          </a:xfrm>
          <a:prstGeom prst="rect">
            <a:avLst/>
          </a:prstGeom>
          <a:noFill/>
        </p:spPr>
        <p:txBody>
          <a:bodyPr wrap="square" rtlCol="0">
            <a:spAutoFit/>
          </a:bodyPr>
          <a:lstStyle/>
          <a:p>
            <a:r>
              <a:rPr lang="en-AU" sz="4000" dirty="0">
                <a:latin typeface="Century Gothic" panose="020B0502020202020204" pitchFamily="34" charset="0"/>
              </a:rPr>
              <a:t>“</a:t>
            </a:r>
          </a:p>
        </p:txBody>
      </p:sp>
      <p:sp>
        <p:nvSpPr>
          <p:cNvPr id="17" name="TextBox 16">
            <a:extLst>
              <a:ext uri="{FF2B5EF4-FFF2-40B4-BE49-F238E27FC236}">
                <a16:creationId xmlns:a16="http://schemas.microsoft.com/office/drawing/2014/main" id="{BB8158CA-9A2B-40F0-9688-706F44B44C76}"/>
              </a:ext>
            </a:extLst>
          </p:cNvPr>
          <p:cNvSpPr txBox="1"/>
          <p:nvPr/>
        </p:nvSpPr>
        <p:spPr>
          <a:xfrm>
            <a:off x="6632344" y="5309225"/>
            <a:ext cx="1747220" cy="707886"/>
          </a:xfrm>
          <a:prstGeom prst="rect">
            <a:avLst/>
          </a:prstGeom>
          <a:noFill/>
        </p:spPr>
        <p:txBody>
          <a:bodyPr wrap="square" rtlCol="0">
            <a:spAutoFit/>
          </a:bodyPr>
          <a:lstStyle/>
          <a:p>
            <a:r>
              <a:rPr lang="en-AU" sz="4000" dirty="0">
                <a:latin typeface="Century Gothic" panose="020B0502020202020204" pitchFamily="34" charset="0"/>
              </a:rPr>
              <a:t>Leave</a:t>
            </a:r>
          </a:p>
        </p:txBody>
      </p:sp>
      <p:sp>
        <p:nvSpPr>
          <p:cNvPr id="18" name="TextBox 17">
            <a:extLst>
              <a:ext uri="{FF2B5EF4-FFF2-40B4-BE49-F238E27FC236}">
                <a16:creationId xmlns:a16="http://schemas.microsoft.com/office/drawing/2014/main" id="{F448333C-4564-4B98-AA61-01B42DE34472}"/>
              </a:ext>
            </a:extLst>
          </p:cNvPr>
          <p:cNvSpPr txBox="1"/>
          <p:nvPr/>
        </p:nvSpPr>
        <p:spPr>
          <a:xfrm>
            <a:off x="8406395" y="5290327"/>
            <a:ext cx="1294196" cy="707886"/>
          </a:xfrm>
          <a:prstGeom prst="rect">
            <a:avLst/>
          </a:prstGeom>
          <a:noFill/>
        </p:spPr>
        <p:txBody>
          <a:bodyPr wrap="square" rtlCol="0">
            <a:spAutoFit/>
          </a:bodyPr>
          <a:lstStyle/>
          <a:p>
            <a:r>
              <a:rPr lang="en-AU" sz="4000" dirty="0">
                <a:latin typeface="Century Gothic" panose="020B0502020202020204" pitchFamily="34" charset="0"/>
              </a:rPr>
              <a:t>now</a:t>
            </a:r>
          </a:p>
        </p:txBody>
      </p:sp>
      <p:sp>
        <p:nvSpPr>
          <p:cNvPr id="20" name="TextBox 19">
            <a:extLst>
              <a:ext uri="{FF2B5EF4-FFF2-40B4-BE49-F238E27FC236}">
                <a16:creationId xmlns:a16="http://schemas.microsoft.com/office/drawing/2014/main" id="{81638448-A1FF-4607-AE14-5392656C894B}"/>
              </a:ext>
            </a:extLst>
          </p:cNvPr>
          <p:cNvSpPr txBox="1"/>
          <p:nvPr/>
        </p:nvSpPr>
        <p:spPr>
          <a:xfrm>
            <a:off x="9542698" y="5181565"/>
            <a:ext cx="627895" cy="707886"/>
          </a:xfrm>
          <a:prstGeom prst="rect">
            <a:avLst/>
          </a:prstGeom>
          <a:noFill/>
        </p:spPr>
        <p:txBody>
          <a:bodyPr wrap="square" rtlCol="0">
            <a:spAutoFit/>
          </a:bodyPr>
          <a:lstStyle/>
          <a:p>
            <a:r>
              <a:rPr lang="en-AU" sz="4000" dirty="0">
                <a:latin typeface="Century Gothic" panose="020B0502020202020204" pitchFamily="34" charset="0"/>
              </a:rPr>
              <a:t>”</a:t>
            </a:r>
          </a:p>
        </p:txBody>
      </p:sp>
      <p:sp>
        <p:nvSpPr>
          <p:cNvPr id="22" name="TextBox 21">
            <a:extLst>
              <a:ext uri="{FF2B5EF4-FFF2-40B4-BE49-F238E27FC236}">
                <a16:creationId xmlns:a16="http://schemas.microsoft.com/office/drawing/2014/main" id="{7D808704-2DBB-42E8-A7D7-40971A33160C}"/>
              </a:ext>
            </a:extLst>
          </p:cNvPr>
          <p:cNvSpPr txBox="1"/>
          <p:nvPr/>
        </p:nvSpPr>
        <p:spPr>
          <a:xfrm>
            <a:off x="9419768" y="5290326"/>
            <a:ext cx="373322" cy="707886"/>
          </a:xfrm>
          <a:prstGeom prst="rect">
            <a:avLst/>
          </a:prstGeom>
          <a:noFill/>
        </p:spPr>
        <p:txBody>
          <a:bodyPr wrap="square" rtlCol="0">
            <a:spAutoFit/>
          </a:bodyPr>
          <a:lstStyle/>
          <a:p>
            <a:r>
              <a:rPr lang="en-AU" sz="4000" dirty="0">
                <a:latin typeface="Century Gothic" panose="020B0502020202020204" pitchFamily="34" charset="0"/>
              </a:rPr>
              <a:t>.</a:t>
            </a:r>
          </a:p>
        </p:txBody>
      </p:sp>
    </p:spTree>
    <p:extLst>
      <p:ext uri="{BB962C8B-B14F-4D97-AF65-F5344CB8AC3E}">
        <p14:creationId xmlns:p14="http://schemas.microsoft.com/office/powerpoint/2010/main" val="42377648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 calcmode="lin" valueType="num">
                                      <p:cBhvr additive="base">
                                        <p:cTn id="14" dur="500" fill="hold"/>
                                        <p:tgtEl>
                                          <p:spTgt spid="4"/>
                                        </p:tgtEl>
                                        <p:attrNameLst>
                                          <p:attrName>ppt_x</p:attrName>
                                        </p:attrNameLst>
                                      </p:cBhvr>
                                      <p:tavLst>
                                        <p:tav tm="0">
                                          <p:val>
                                            <p:strVal val="#ppt_x"/>
                                          </p:val>
                                        </p:tav>
                                        <p:tav tm="100000">
                                          <p:val>
                                            <p:strVal val="#ppt_x"/>
                                          </p:val>
                                        </p:tav>
                                      </p:tavLst>
                                    </p:anim>
                                    <p:anim calcmode="lin" valueType="num">
                                      <p:cBhvr additive="base">
                                        <p:cTn id="15"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13"/>
                                        </p:tgtEl>
                                        <p:attrNameLst>
                                          <p:attrName>style.visibility</p:attrName>
                                        </p:attrNameLst>
                                      </p:cBhvr>
                                      <p:to>
                                        <p:strVal val="visible"/>
                                      </p:to>
                                    </p:set>
                                    <p:anim calcmode="lin" valueType="num">
                                      <p:cBhvr additive="base">
                                        <p:cTn id="20" dur="500" fill="hold"/>
                                        <p:tgtEl>
                                          <p:spTgt spid="13"/>
                                        </p:tgtEl>
                                        <p:attrNameLst>
                                          <p:attrName>ppt_x</p:attrName>
                                        </p:attrNameLst>
                                      </p:cBhvr>
                                      <p:tavLst>
                                        <p:tav tm="0">
                                          <p:val>
                                            <p:strVal val="#ppt_x"/>
                                          </p:val>
                                        </p:tav>
                                        <p:tav tm="100000">
                                          <p:val>
                                            <p:strVal val="#ppt_x"/>
                                          </p:val>
                                        </p:tav>
                                      </p:tavLst>
                                    </p:anim>
                                    <p:anim calcmode="lin" valueType="num">
                                      <p:cBhvr additive="base">
                                        <p:cTn id="21"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12"/>
                                        </p:tgtEl>
                                        <p:attrNameLst>
                                          <p:attrName>style.visibility</p:attrName>
                                        </p:attrNameLst>
                                      </p:cBhvr>
                                      <p:to>
                                        <p:strVal val="visible"/>
                                      </p:to>
                                    </p:set>
                                    <p:anim calcmode="lin" valueType="num">
                                      <p:cBhvr additive="base">
                                        <p:cTn id="26" dur="500" fill="hold"/>
                                        <p:tgtEl>
                                          <p:spTgt spid="12"/>
                                        </p:tgtEl>
                                        <p:attrNameLst>
                                          <p:attrName>ppt_x</p:attrName>
                                        </p:attrNameLst>
                                      </p:cBhvr>
                                      <p:tavLst>
                                        <p:tav tm="0">
                                          <p:val>
                                            <p:strVal val="#ppt_x"/>
                                          </p:val>
                                        </p:tav>
                                        <p:tav tm="100000">
                                          <p:val>
                                            <p:strVal val="#ppt_x"/>
                                          </p:val>
                                        </p:tav>
                                      </p:tavLst>
                                    </p:anim>
                                    <p:anim calcmode="lin" valueType="num">
                                      <p:cBhvr additive="base">
                                        <p:cTn id="27"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14"/>
                                        </p:tgtEl>
                                        <p:attrNameLst>
                                          <p:attrName>style.visibility</p:attrName>
                                        </p:attrNameLst>
                                      </p:cBhvr>
                                      <p:to>
                                        <p:strVal val="visible"/>
                                      </p:to>
                                    </p:set>
                                    <p:anim calcmode="lin" valueType="num">
                                      <p:cBhvr additive="base">
                                        <p:cTn id="32" dur="500" fill="hold"/>
                                        <p:tgtEl>
                                          <p:spTgt spid="14"/>
                                        </p:tgtEl>
                                        <p:attrNameLst>
                                          <p:attrName>ppt_x</p:attrName>
                                        </p:attrNameLst>
                                      </p:cBhvr>
                                      <p:tavLst>
                                        <p:tav tm="0">
                                          <p:val>
                                            <p:strVal val="#ppt_x"/>
                                          </p:val>
                                        </p:tav>
                                        <p:tav tm="100000">
                                          <p:val>
                                            <p:strVal val="#ppt_x"/>
                                          </p:val>
                                        </p:tav>
                                      </p:tavLst>
                                    </p:anim>
                                    <p:anim calcmode="lin" valueType="num">
                                      <p:cBhvr additive="base">
                                        <p:cTn id="33"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grpId="0" nodeType="clickEffect">
                                  <p:stCondLst>
                                    <p:cond delay="0"/>
                                  </p:stCondLst>
                                  <p:childTnLst>
                                    <p:set>
                                      <p:cBhvr>
                                        <p:cTn id="37" dur="1" fill="hold">
                                          <p:stCondLst>
                                            <p:cond delay="0"/>
                                          </p:stCondLst>
                                        </p:cTn>
                                        <p:tgtEl>
                                          <p:spTgt spid="15"/>
                                        </p:tgtEl>
                                        <p:attrNameLst>
                                          <p:attrName>style.visibility</p:attrName>
                                        </p:attrNameLst>
                                      </p:cBhvr>
                                      <p:to>
                                        <p:strVal val="visible"/>
                                      </p:to>
                                    </p:set>
                                    <p:anim calcmode="lin" valueType="num">
                                      <p:cBhvr additive="base">
                                        <p:cTn id="38" dur="500" fill="hold"/>
                                        <p:tgtEl>
                                          <p:spTgt spid="15"/>
                                        </p:tgtEl>
                                        <p:attrNameLst>
                                          <p:attrName>ppt_x</p:attrName>
                                        </p:attrNameLst>
                                      </p:cBhvr>
                                      <p:tavLst>
                                        <p:tav tm="0">
                                          <p:val>
                                            <p:strVal val="#ppt_x"/>
                                          </p:val>
                                        </p:tav>
                                        <p:tav tm="100000">
                                          <p:val>
                                            <p:strVal val="#ppt_x"/>
                                          </p:val>
                                        </p:tav>
                                      </p:tavLst>
                                    </p:anim>
                                    <p:anim calcmode="lin" valueType="num">
                                      <p:cBhvr additive="base">
                                        <p:cTn id="39"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2" presetClass="entr" presetSubtype="4" fill="hold" grpId="0" nodeType="clickEffect">
                                  <p:stCondLst>
                                    <p:cond delay="0"/>
                                  </p:stCondLst>
                                  <p:childTnLst>
                                    <p:set>
                                      <p:cBhvr>
                                        <p:cTn id="43" dur="1" fill="hold">
                                          <p:stCondLst>
                                            <p:cond delay="0"/>
                                          </p:stCondLst>
                                        </p:cTn>
                                        <p:tgtEl>
                                          <p:spTgt spid="16"/>
                                        </p:tgtEl>
                                        <p:attrNameLst>
                                          <p:attrName>style.visibility</p:attrName>
                                        </p:attrNameLst>
                                      </p:cBhvr>
                                      <p:to>
                                        <p:strVal val="visible"/>
                                      </p:to>
                                    </p:set>
                                    <p:anim calcmode="lin" valueType="num">
                                      <p:cBhvr additive="base">
                                        <p:cTn id="44" dur="500" fill="hold"/>
                                        <p:tgtEl>
                                          <p:spTgt spid="16"/>
                                        </p:tgtEl>
                                        <p:attrNameLst>
                                          <p:attrName>ppt_x</p:attrName>
                                        </p:attrNameLst>
                                      </p:cBhvr>
                                      <p:tavLst>
                                        <p:tav tm="0">
                                          <p:val>
                                            <p:strVal val="#ppt_x"/>
                                          </p:val>
                                        </p:tav>
                                        <p:tav tm="100000">
                                          <p:val>
                                            <p:strVal val="#ppt_x"/>
                                          </p:val>
                                        </p:tav>
                                      </p:tavLst>
                                    </p:anim>
                                    <p:anim calcmode="lin" valueType="num">
                                      <p:cBhvr additive="base">
                                        <p:cTn id="45"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2" presetClass="entr" presetSubtype="4" fill="hold" grpId="0" nodeType="clickEffect">
                                  <p:stCondLst>
                                    <p:cond delay="0"/>
                                  </p:stCondLst>
                                  <p:childTnLst>
                                    <p:set>
                                      <p:cBhvr>
                                        <p:cTn id="49" dur="1" fill="hold">
                                          <p:stCondLst>
                                            <p:cond delay="0"/>
                                          </p:stCondLst>
                                        </p:cTn>
                                        <p:tgtEl>
                                          <p:spTgt spid="17"/>
                                        </p:tgtEl>
                                        <p:attrNameLst>
                                          <p:attrName>style.visibility</p:attrName>
                                        </p:attrNameLst>
                                      </p:cBhvr>
                                      <p:to>
                                        <p:strVal val="visible"/>
                                      </p:to>
                                    </p:set>
                                    <p:anim calcmode="lin" valueType="num">
                                      <p:cBhvr additive="base">
                                        <p:cTn id="50" dur="500" fill="hold"/>
                                        <p:tgtEl>
                                          <p:spTgt spid="17"/>
                                        </p:tgtEl>
                                        <p:attrNameLst>
                                          <p:attrName>ppt_x</p:attrName>
                                        </p:attrNameLst>
                                      </p:cBhvr>
                                      <p:tavLst>
                                        <p:tav tm="0">
                                          <p:val>
                                            <p:strVal val="#ppt_x"/>
                                          </p:val>
                                        </p:tav>
                                        <p:tav tm="100000">
                                          <p:val>
                                            <p:strVal val="#ppt_x"/>
                                          </p:val>
                                        </p:tav>
                                      </p:tavLst>
                                    </p:anim>
                                    <p:anim calcmode="lin" valueType="num">
                                      <p:cBhvr additive="base">
                                        <p:cTn id="51"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2" presetClass="entr" presetSubtype="4" fill="hold" grpId="0" nodeType="clickEffect">
                                  <p:stCondLst>
                                    <p:cond delay="0"/>
                                  </p:stCondLst>
                                  <p:childTnLst>
                                    <p:set>
                                      <p:cBhvr>
                                        <p:cTn id="55" dur="1" fill="hold">
                                          <p:stCondLst>
                                            <p:cond delay="0"/>
                                          </p:stCondLst>
                                        </p:cTn>
                                        <p:tgtEl>
                                          <p:spTgt spid="18"/>
                                        </p:tgtEl>
                                        <p:attrNameLst>
                                          <p:attrName>style.visibility</p:attrName>
                                        </p:attrNameLst>
                                      </p:cBhvr>
                                      <p:to>
                                        <p:strVal val="visible"/>
                                      </p:to>
                                    </p:set>
                                    <p:anim calcmode="lin" valueType="num">
                                      <p:cBhvr additive="base">
                                        <p:cTn id="56" dur="500" fill="hold"/>
                                        <p:tgtEl>
                                          <p:spTgt spid="18"/>
                                        </p:tgtEl>
                                        <p:attrNameLst>
                                          <p:attrName>ppt_x</p:attrName>
                                        </p:attrNameLst>
                                      </p:cBhvr>
                                      <p:tavLst>
                                        <p:tav tm="0">
                                          <p:val>
                                            <p:strVal val="#ppt_x"/>
                                          </p:val>
                                        </p:tav>
                                        <p:tav tm="100000">
                                          <p:val>
                                            <p:strVal val="#ppt_x"/>
                                          </p:val>
                                        </p:tav>
                                      </p:tavLst>
                                    </p:anim>
                                    <p:anim calcmode="lin" valueType="num">
                                      <p:cBhvr additive="base">
                                        <p:cTn id="57"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58" fill="hold">
                      <p:stCondLst>
                        <p:cond delay="indefinite"/>
                      </p:stCondLst>
                      <p:childTnLst>
                        <p:par>
                          <p:cTn id="59" fill="hold">
                            <p:stCondLst>
                              <p:cond delay="0"/>
                            </p:stCondLst>
                            <p:childTnLst>
                              <p:par>
                                <p:cTn id="60" presetID="2" presetClass="entr" presetSubtype="4" fill="hold" grpId="0" nodeType="clickEffect">
                                  <p:stCondLst>
                                    <p:cond delay="0"/>
                                  </p:stCondLst>
                                  <p:childTnLst>
                                    <p:set>
                                      <p:cBhvr>
                                        <p:cTn id="61" dur="1" fill="hold">
                                          <p:stCondLst>
                                            <p:cond delay="0"/>
                                          </p:stCondLst>
                                        </p:cTn>
                                        <p:tgtEl>
                                          <p:spTgt spid="22"/>
                                        </p:tgtEl>
                                        <p:attrNameLst>
                                          <p:attrName>style.visibility</p:attrName>
                                        </p:attrNameLst>
                                      </p:cBhvr>
                                      <p:to>
                                        <p:strVal val="visible"/>
                                      </p:to>
                                    </p:set>
                                    <p:anim calcmode="lin" valueType="num">
                                      <p:cBhvr additive="base">
                                        <p:cTn id="62" dur="500" fill="hold"/>
                                        <p:tgtEl>
                                          <p:spTgt spid="22"/>
                                        </p:tgtEl>
                                        <p:attrNameLst>
                                          <p:attrName>ppt_x</p:attrName>
                                        </p:attrNameLst>
                                      </p:cBhvr>
                                      <p:tavLst>
                                        <p:tav tm="0">
                                          <p:val>
                                            <p:strVal val="#ppt_x"/>
                                          </p:val>
                                        </p:tav>
                                        <p:tav tm="100000">
                                          <p:val>
                                            <p:strVal val="#ppt_x"/>
                                          </p:val>
                                        </p:tav>
                                      </p:tavLst>
                                    </p:anim>
                                    <p:anim calcmode="lin" valueType="num">
                                      <p:cBhvr additive="base">
                                        <p:cTn id="63"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64" fill="hold">
                      <p:stCondLst>
                        <p:cond delay="indefinite"/>
                      </p:stCondLst>
                      <p:childTnLst>
                        <p:par>
                          <p:cTn id="65" fill="hold">
                            <p:stCondLst>
                              <p:cond delay="0"/>
                            </p:stCondLst>
                            <p:childTnLst>
                              <p:par>
                                <p:cTn id="66" presetID="2" presetClass="entr" presetSubtype="4" fill="hold" grpId="0" nodeType="clickEffect">
                                  <p:stCondLst>
                                    <p:cond delay="0"/>
                                  </p:stCondLst>
                                  <p:childTnLst>
                                    <p:set>
                                      <p:cBhvr>
                                        <p:cTn id="67" dur="1" fill="hold">
                                          <p:stCondLst>
                                            <p:cond delay="0"/>
                                          </p:stCondLst>
                                        </p:cTn>
                                        <p:tgtEl>
                                          <p:spTgt spid="20"/>
                                        </p:tgtEl>
                                        <p:attrNameLst>
                                          <p:attrName>style.visibility</p:attrName>
                                        </p:attrNameLst>
                                      </p:cBhvr>
                                      <p:to>
                                        <p:strVal val="visible"/>
                                      </p:to>
                                    </p:set>
                                    <p:anim calcmode="lin" valueType="num">
                                      <p:cBhvr additive="base">
                                        <p:cTn id="68" dur="500" fill="hold"/>
                                        <p:tgtEl>
                                          <p:spTgt spid="20"/>
                                        </p:tgtEl>
                                        <p:attrNameLst>
                                          <p:attrName>ppt_x</p:attrName>
                                        </p:attrNameLst>
                                      </p:cBhvr>
                                      <p:tavLst>
                                        <p:tav tm="0">
                                          <p:val>
                                            <p:strVal val="#ppt_x"/>
                                          </p:val>
                                        </p:tav>
                                        <p:tav tm="100000">
                                          <p:val>
                                            <p:strVal val="#ppt_x"/>
                                          </p:val>
                                        </p:tav>
                                      </p:tavLst>
                                    </p:anim>
                                    <p:anim calcmode="lin" valueType="num">
                                      <p:cBhvr additive="base">
                                        <p:cTn id="69"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2" grpId="0"/>
      <p:bldP spid="13" grpId="0"/>
      <p:bldP spid="14" grpId="0"/>
      <p:bldP spid="15" grpId="0"/>
      <p:bldP spid="16" grpId="0"/>
      <p:bldP spid="17" grpId="0"/>
      <p:bldP spid="18" grpId="0"/>
      <p:bldP spid="20" grpId="0"/>
      <p:bldP spid="22"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81000">
              <a:schemeClr val="bg1">
                <a:lumMod val="95000"/>
              </a:schemeClr>
            </a:gs>
            <a:gs pos="100000">
              <a:schemeClr val="bg1">
                <a:shade val="64000"/>
                <a:lumMod val="88000"/>
              </a:schemeClr>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16" name="TextBox 15">
            <a:extLst>
              <a:ext uri="{FF2B5EF4-FFF2-40B4-BE49-F238E27FC236}">
                <a16:creationId xmlns:a16="http://schemas.microsoft.com/office/drawing/2014/main" id="{B5B6173E-9FAA-4918-A580-AE61E0483427}"/>
              </a:ext>
            </a:extLst>
          </p:cNvPr>
          <p:cNvSpPr txBox="1"/>
          <p:nvPr/>
        </p:nvSpPr>
        <p:spPr>
          <a:xfrm>
            <a:off x="3454248" y="5227295"/>
            <a:ext cx="432460" cy="707886"/>
          </a:xfrm>
          <a:prstGeom prst="rect">
            <a:avLst/>
          </a:prstGeom>
          <a:noFill/>
        </p:spPr>
        <p:txBody>
          <a:bodyPr wrap="square" rtlCol="0">
            <a:spAutoFit/>
          </a:bodyPr>
          <a:lstStyle/>
          <a:p>
            <a:r>
              <a:rPr lang="en-AU" sz="4000" dirty="0">
                <a:latin typeface="Century Gothic" panose="020B0502020202020204" pitchFamily="34" charset="0"/>
              </a:rPr>
              <a:t>“</a:t>
            </a:r>
          </a:p>
        </p:txBody>
      </p:sp>
      <p:sp>
        <p:nvSpPr>
          <p:cNvPr id="17" name="TextBox 16">
            <a:extLst>
              <a:ext uri="{FF2B5EF4-FFF2-40B4-BE49-F238E27FC236}">
                <a16:creationId xmlns:a16="http://schemas.microsoft.com/office/drawing/2014/main" id="{BB8158CA-9A2B-40F0-9688-706F44B44C76}"/>
              </a:ext>
            </a:extLst>
          </p:cNvPr>
          <p:cNvSpPr txBox="1"/>
          <p:nvPr/>
        </p:nvSpPr>
        <p:spPr>
          <a:xfrm>
            <a:off x="3903561" y="5334761"/>
            <a:ext cx="1473737" cy="707886"/>
          </a:xfrm>
          <a:prstGeom prst="rect">
            <a:avLst/>
          </a:prstGeom>
          <a:noFill/>
        </p:spPr>
        <p:txBody>
          <a:bodyPr wrap="square" rtlCol="0">
            <a:spAutoFit/>
          </a:bodyPr>
          <a:lstStyle/>
          <a:p>
            <a:r>
              <a:rPr lang="en-AU" sz="4000" dirty="0">
                <a:latin typeface="Century Gothic" panose="020B0502020202020204" pitchFamily="34" charset="0"/>
              </a:rPr>
              <a:t>Pack</a:t>
            </a:r>
          </a:p>
        </p:txBody>
      </p:sp>
      <p:sp>
        <p:nvSpPr>
          <p:cNvPr id="18" name="TextBox 17">
            <a:extLst>
              <a:ext uri="{FF2B5EF4-FFF2-40B4-BE49-F238E27FC236}">
                <a16:creationId xmlns:a16="http://schemas.microsoft.com/office/drawing/2014/main" id="{F448333C-4564-4B98-AA61-01B42DE34472}"/>
              </a:ext>
            </a:extLst>
          </p:cNvPr>
          <p:cNvSpPr txBox="1"/>
          <p:nvPr/>
        </p:nvSpPr>
        <p:spPr>
          <a:xfrm>
            <a:off x="6717189" y="5329448"/>
            <a:ext cx="1294196" cy="707886"/>
          </a:xfrm>
          <a:prstGeom prst="rect">
            <a:avLst/>
          </a:prstGeom>
          <a:noFill/>
        </p:spPr>
        <p:txBody>
          <a:bodyPr wrap="square" rtlCol="0">
            <a:spAutoFit/>
          </a:bodyPr>
          <a:lstStyle/>
          <a:p>
            <a:r>
              <a:rPr lang="en-AU" sz="4000" dirty="0">
                <a:latin typeface="Century Gothic" panose="020B0502020202020204" pitchFamily="34" charset="0"/>
              </a:rPr>
              <a:t>bag</a:t>
            </a:r>
          </a:p>
        </p:txBody>
      </p:sp>
      <p:sp>
        <p:nvSpPr>
          <p:cNvPr id="20" name="TextBox 19">
            <a:extLst>
              <a:ext uri="{FF2B5EF4-FFF2-40B4-BE49-F238E27FC236}">
                <a16:creationId xmlns:a16="http://schemas.microsoft.com/office/drawing/2014/main" id="{81638448-A1FF-4607-AE14-5392656C894B}"/>
              </a:ext>
            </a:extLst>
          </p:cNvPr>
          <p:cNvSpPr txBox="1"/>
          <p:nvPr/>
        </p:nvSpPr>
        <p:spPr>
          <a:xfrm>
            <a:off x="7898050" y="5238696"/>
            <a:ext cx="627895" cy="707886"/>
          </a:xfrm>
          <a:prstGeom prst="rect">
            <a:avLst/>
          </a:prstGeom>
          <a:noFill/>
        </p:spPr>
        <p:txBody>
          <a:bodyPr wrap="square" rtlCol="0">
            <a:spAutoFit/>
          </a:bodyPr>
          <a:lstStyle/>
          <a:p>
            <a:r>
              <a:rPr lang="en-AU" sz="4000" dirty="0">
                <a:latin typeface="Century Gothic" panose="020B0502020202020204" pitchFamily="34" charset="0"/>
              </a:rPr>
              <a:t>”</a:t>
            </a:r>
          </a:p>
        </p:txBody>
      </p:sp>
      <p:sp>
        <p:nvSpPr>
          <p:cNvPr id="22" name="TextBox 21">
            <a:extLst>
              <a:ext uri="{FF2B5EF4-FFF2-40B4-BE49-F238E27FC236}">
                <a16:creationId xmlns:a16="http://schemas.microsoft.com/office/drawing/2014/main" id="{7D808704-2DBB-42E8-A7D7-40971A33160C}"/>
              </a:ext>
            </a:extLst>
          </p:cNvPr>
          <p:cNvSpPr txBox="1"/>
          <p:nvPr/>
        </p:nvSpPr>
        <p:spPr>
          <a:xfrm>
            <a:off x="7755330" y="5334761"/>
            <a:ext cx="373322" cy="707886"/>
          </a:xfrm>
          <a:prstGeom prst="rect">
            <a:avLst/>
          </a:prstGeom>
          <a:noFill/>
        </p:spPr>
        <p:txBody>
          <a:bodyPr wrap="square" rtlCol="0">
            <a:spAutoFit/>
          </a:bodyPr>
          <a:lstStyle/>
          <a:p>
            <a:r>
              <a:rPr lang="en-AU" sz="4000" dirty="0">
                <a:latin typeface="Century Gothic" panose="020B0502020202020204" pitchFamily="34" charset="0"/>
              </a:rPr>
              <a:t>.</a:t>
            </a:r>
          </a:p>
        </p:txBody>
      </p:sp>
      <p:pic>
        <p:nvPicPr>
          <p:cNvPr id="19" name="Picture 18">
            <a:extLst>
              <a:ext uri="{FF2B5EF4-FFF2-40B4-BE49-F238E27FC236}">
                <a16:creationId xmlns:a16="http://schemas.microsoft.com/office/drawing/2014/main" id="{94450FE2-BE3C-465C-B2C0-B3F41B81C6B3}"/>
              </a:ext>
            </a:extLst>
          </p:cNvPr>
          <p:cNvPicPr/>
          <p:nvPr/>
        </p:nvPicPr>
        <p:blipFill>
          <a:blip r:embed="rId2" cstate="print"/>
          <a:srcRect/>
          <a:stretch>
            <a:fillRect/>
          </a:stretch>
        </p:blipFill>
        <p:spPr bwMode="auto">
          <a:xfrm>
            <a:off x="2717817" y="372705"/>
            <a:ext cx="6756365" cy="4806557"/>
          </a:xfrm>
          <a:prstGeom prst="rect">
            <a:avLst/>
          </a:prstGeom>
          <a:noFill/>
          <a:ln w="28575">
            <a:solidFill>
              <a:schemeClr val="bg1">
                <a:lumMod val="65000"/>
              </a:schemeClr>
            </a:solidFill>
            <a:miter lim="800000"/>
            <a:headEnd/>
            <a:tailEnd/>
          </a:ln>
        </p:spPr>
      </p:pic>
      <p:sp>
        <p:nvSpPr>
          <p:cNvPr id="21" name="TextBox 20">
            <a:extLst>
              <a:ext uri="{FF2B5EF4-FFF2-40B4-BE49-F238E27FC236}">
                <a16:creationId xmlns:a16="http://schemas.microsoft.com/office/drawing/2014/main" id="{D06855B6-FB38-48F5-ACAE-91E33AE46F40}"/>
              </a:ext>
            </a:extLst>
          </p:cNvPr>
          <p:cNvSpPr txBox="1"/>
          <p:nvPr/>
        </p:nvSpPr>
        <p:spPr>
          <a:xfrm>
            <a:off x="5511622" y="5334761"/>
            <a:ext cx="1008337" cy="707886"/>
          </a:xfrm>
          <a:prstGeom prst="rect">
            <a:avLst/>
          </a:prstGeom>
          <a:noFill/>
        </p:spPr>
        <p:txBody>
          <a:bodyPr wrap="square" rtlCol="0">
            <a:spAutoFit/>
          </a:bodyPr>
          <a:lstStyle/>
          <a:p>
            <a:r>
              <a:rPr lang="en-AU" sz="4000" dirty="0">
                <a:latin typeface="Century Gothic" panose="020B0502020202020204" pitchFamily="34" charset="0"/>
              </a:rPr>
              <a:t>the</a:t>
            </a:r>
          </a:p>
        </p:txBody>
      </p:sp>
    </p:spTree>
    <p:extLst>
      <p:ext uri="{BB962C8B-B14F-4D97-AF65-F5344CB8AC3E}">
        <p14:creationId xmlns:p14="http://schemas.microsoft.com/office/powerpoint/2010/main" val="29088453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fade">
                                      <p:cBhvr>
                                        <p:cTn id="7" dur="1000"/>
                                        <p:tgtEl>
                                          <p:spTgt spid="19"/>
                                        </p:tgtEl>
                                      </p:cBhvr>
                                    </p:animEffect>
                                    <p:anim calcmode="lin" valueType="num">
                                      <p:cBhvr>
                                        <p:cTn id="8" dur="1000" fill="hold"/>
                                        <p:tgtEl>
                                          <p:spTgt spid="19"/>
                                        </p:tgtEl>
                                        <p:attrNameLst>
                                          <p:attrName>ppt_x</p:attrName>
                                        </p:attrNameLst>
                                      </p:cBhvr>
                                      <p:tavLst>
                                        <p:tav tm="0">
                                          <p:val>
                                            <p:strVal val="#ppt_x"/>
                                          </p:val>
                                        </p:tav>
                                        <p:tav tm="100000">
                                          <p:val>
                                            <p:strVal val="#ppt_x"/>
                                          </p:val>
                                        </p:tav>
                                      </p:tavLst>
                                    </p:anim>
                                    <p:anim calcmode="lin" valueType="num">
                                      <p:cBhvr>
                                        <p:cTn id="9"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16"/>
                                        </p:tgtEl>
                                        <p:attrNameLst>
                                          <p:attrName>style.visibility</p:attrName>
                                        </p:attrNameLst>
                                      </p:cBhvr>
                                      <p:to>
                                        <p:strVal val="visible"/>
                                      </p:to>
                                    </p:set>
                                    <p:anim calcmode="lin" valueType="num">
                                      <p:cBhvr additive="base">
                                        <p:cTn id="14" dur="500" fill="hold"/>
                                        <p:tgtEl>
                                          <p:spTgt spid="16"/>
                                        </p:tgtEl>
                                        <p:attrNameLst>
                                          <p:attrName>ppt_x</p:attrName>
                                        </p:attrNameLst>
                                      </p:cBhvr>
                                      <p:tavLst>
                                        <p:tav tm="0">
                                          <p:val>
                                            <p:strVal val="#ppt_x"/>
                                          </p:val>
                                        </p:tav>
                                        <p:tav tm="100000">
                                          <p:val>
                                            <p:strVal val="#ppt_x"/>
                                          </p:val>
                                        </p:tav>
                                      </p:tavLst>
                                    </p:anim>
                                    <p:anim calcmode="lin" valueType="num">
                                      <p:cBhvr additive="base">
                                        <p:cTn id="15"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17"/>
                                        </p:tgtEl>
                                        <p:attrNameLst>
                                          <p:attrName>style.visibility</p:attrName>
                                        </p:attrNameLst>
                                      </p:cBhvr>
                                      <p:to>
                                        <p:strVal val="visible"/>
                                      </p:to>
                                    </p:set>
                                    <p:anim calcmode="lin" valueType="num">
                                      <p:cBhvr additive="base">
                                        <p:cTn id="20" dur="500" fill="hold"/>
                                        <p:tgtEl>
                                          <p:spTgt spid="17"/>
                                        </p:tgtEl>
                                        <p:attrNameLst>
                                          <p:attrName>ppt_x</p:attrName>
                                        </p:attrNameLst>
                                      </p:cBhvr>
                                      <p:tavLst>
                                        <p:tav tm="0">
                                          <p:val>
                                            <p:strVal val="#ppt_x"/>
                                          </p:val>
                                        </p:tav>
                                        <p:tav tm="100000">
                                          <p:val>
                                            <p:strVal val="#ppt_x"/>
                                          </p:val>
                                        </p:tav>
                                      </p:tavLst>
                                    </p:anim>
                                    <p:anim calcmode="lin" valueType="num">
                                      <p:cBhvr additive="base">
                                        <p:cTn id="21"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21"/>
                                        </p:tgtEl>
                                        <p:attrNameLst>
                                          <p:attrName>style.visibility</p:attrName>
                                        </p:attrNameLst>
                                      </p:cBhvr>
                                      <p:to>
                                        <p:strVal val="visible"/>
                                      </p:to>
                                    </p:set>
                                    <p:anim calcmode="lin" valueType="num">
                                      <p:cBhvr additive="base">
                                        <p:cTn id="26" dur="500" fill="hold"/>
                                        <p:tgtEl>
                                          <p:spTgt spid="21"/>
                                        </p:tgtEl>
                                        <p:attrNameLst>
                                          <p:attrName>ppt_x</p:attrName>
                                        </p:attrNameLst>
                                      </p:cBhvr>
                                      <p:tavLst>
                                        <p:tav tm="0">
                                          <p:val>
                                            <p:strVal val="#ppt_x"/>
                                          </p:val>
                                        </p:tav>
                                        <p:tav tm="100000">
                                          <p:val>
                                            <p:strVal val="#ppt_x"/>
                                          </p:val>
                                        </p:tav>
                                      </p:tavLst>
                                    </p:anim>
                                    <p:anim calcmode="lin" valueType="num">
                                      <p:cBhvr additive="base">
                                        <p:cTn id="27"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18"/>
                                        </p:tgtEl>
                                        <p:attrNameLst>
                                          <p:attrName>style.visibility</p:attrName>
                                        </p:attrNameLst>
                                      </p:cBhvr>
                                      <p:to>
                                        <p:strVal val="visible"/>
                                      </p:to>
                                    </p:set>
                                    <p:anim calcmode="lin" valueType="num">
                                      <p:cBhvr additive="base">
                                        <p:cTn id="32" dur="500" fill="hold"/>
                                        <p:tgtEl>
                                          <p:spTgt spid="18"/>
                                        </p:tgtEl>
                                        <p:attrNameLst>
                                          <p:attrName>ppt_x</p:attrName>
                                        </p:attrNameLst>
                                      </p:cBhvr>
                                      <p:tavLst>
                                        <p:tav tm="0">
                                          <p:val>
                                            <p:strVal val="#ppt_x"/>
                                          </p:val>
                                        </p:tav>
                                        <p:tav tm="100000">
                                          <p:val>
                                            <p:strVal val="#ppt_x"/>
                                          </p:val>
                                        </p:tav>
                                      </p:tavLst>
                                    </p:anim>
                                    <p:anim calcmode="lin" valueType="num">
                                      <p:cBhvr additive="base">
                                        <p:cTn id="33"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grpId="0" nodeType="clickEffect">
                                  <p:stCondLst>
                                    <p:cond delay="0"/>
                                  </p:stCondLst>
                                  <p:childTnLst>
                                    <p:set>
                                      <p:cBhvr>
                                        <p:cTn id="37" dur="1" fill="hold">
                                          <p:stCondLst>
                                            <p:cond delay="0"/>
                                          </p:stCondLst>
                                        </p:cTn>
                                        <p:tgtEl>
                                          <p:spTgt spid="22"/>
                                        </p:tgtEl>
                                        <p:attrNameLst>
                                          <p:attrName>style.visibility</p:attrName>
                                        </p:attrNameLst>
                                      </p:cBhvr>
                                      <p:to>
                                        <p:strVal val="visible"/>
                                      </p:to>
                                    </p:set>
                                    <p:anim calcmode="lin" valueType="num">
                                      <p:cBhvr additive="base">
                                        <p:cTn id="38" dur="500" fill="hold"/>
                                        <p:tgtEl>
                                          <p:spTgt spid="22"/>
                                        </p:tgtEl>
                                        <p:attrNameLst>
                                          <p:attrName>ppt_x</p:attrName>
                                        </p:attrNameLst>
                                      </p:cBhvr>
                                      <p:tavLst>
                                        <p:tav tm="0">
                                          <p:val>
                                            <p:strVal val="#ppt_x"/>
                                          </p:val>
                                        </p:tav>
                                        <p:tav tm="100000">
                                          <p:val>
                                            <p:strVal val="#ppt_x"/>
                                          </p:val>
                                        </p:tav>
                                      </p:tavLst>
                                    </p:anim>
                                    <p:anim calcmode="lin" valueType="num">
                                      <p:cBhvr additive="base">
                                        <p:cTn id="39"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2" presetClass="entr" presetSubtype="4" fill="hold" grpId="0" nodeType="clickEffect">
                                  <p:stCondLst>
                                    <p:cond delay="0"/>
                                  </p:stCondLst>
                                  <p:childTnLst>
                                    <p:set>
                                      <p:cBhvr>
                                        <p:cTn id="43" dur="1" fill="hold">
                                          <p:stCondLst>
                                            <p:cond delay="0"/>
                                          </p:stCondLst>
                                        </p:cTn>
                                        <p:tgtEl>
                                          <p:spTgt spid="20"/>
                                        </p:tgtEl>
                                        <p:attrNameLst>
                                          <p:attrName>style.visibility</p:attrName>
                                        </p:attrNameLst>
                                      </p:cBhvr>
                                      <p:to>
                                        <p:strVal val="visible"/>
                                      </p:to>
                                    </p:set>
                                    <p:anim calcmode="lin" valueType="num">
                                      <p:cBhvr additive="base">
                                        <p:cTn id="44" dur="500" fill="hold"/>
                                        <p:tgtEl>
                                          <p:spTgt spid="20"/>
                                        </p:tgtEl>
                                        <p:attrNameLst>
                                          <p:attrName>ppt_x</p:attrName>
                                        </p:attrNameLst>
                                      </p:cBhvr>
                                      <p:tavLst>
                                        <p:tav tm="0">
                                          <p:val>
                                            <p:strVal val="#ppt_x"/>
                                          </p:val>
                                        </p:tav>
                                        <p:tav tm="100000">
                                          <p:val>
                                            <p:strVal val="#ppt_x"/>
                                          </p:val>
                                        </p:tav>
                                      </p:tavLst>
                                    </p:anim>
                                    <p:anim calcmode="lin" valueType="num">
                                      <p:cBhvr additive="base">
                                        <p:cTn id="45"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7" grpId="0"/>
      <p:bldP spid="18" grpId="0"/>
      <p:bldP spid="20" grpId="0"/>
      <p:bldP spid="22" grpId="0"/>
      <p:bldP spid="21"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80000">
              <a:schemeClr val="bg1">
                <a:lumMod val="95000"/>
              </a:schemeClr>
            </a:gs>
            <a:gs pos="100000">
              <a:schemeClr val="bg1">
                <a:shade val="64000"/>
                <a:lumMod val="88000"/>
              </a:schemeClr>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16" name="TextBox 15">
            <a:extLst>
              <a:ext uri="{FF2B5EF4-FFF2-40B4-BE49-F238E27FC236}">
                <a16:creationId xmlns:a16="http://schemas.microsoft.com/office/drawing/2014/main" id="{B5B6173E-9FAA-4918-A580-AE61E0483427}"/>
              </a:ext>
            </a:extLst>
          </p:cNvPr>
          <p:cNvSpPr txBox="1"/>
          <p:nvPr/>
        </p:nvSpPr>
        <p:spPr>
          <a:xfrm>
            <a:off x="3141645" y="5149134"/>
            <a:ext cx="432460" cy="707886"/>
          </a:xfrm>
          <a:prstGeom prst="rect">
            <a:avLst/>
          </a:prstGeom>
          <a:noFill/>
        </p:spPr>
        <p:txBody>
          <a:bodyPr wrap="square" rtlCol="0">
            <a:spAutoFit/>
          </a:bodyPr>
          <a:lstStyle/>
          <a:p>
            <a:r>
              <a:rPr lang="en-AU" sz="4000" dirty="0">
                <a:latin typeface="Century Gothic" panose="020B0502020202020204" pitchFamily="34" charset="0"/>
              </a:rPr>
              <a:t>“</a:t>
            </a:r>
          </a:p>
        </p:txBody>
      </p:sp>
      <p:sp>
        <p:nvSpPr>
          <p:cNvPr id="17" name="TextBox 16">
            <a:extLst>
              <a:ext uri="{FF2B5EF4-FFF2-40B4-BE49-F238E27FC236}">
                <a16:creationId xmlns:a16="http://schemas.microsoft.com/office/drawing/2014/main" id="{BB8158CA-9A2B-40F0-9688-706F44B44C76}"/>
              </a:ext>
            </a:extLst>
          </p:cNvPr>
          <p:cNvSpPr txBox="1"/>
          <p:nvPr/>
        </p:nvSpPr>
        <p:spPr>
          <a:xfrm>
            <a:off x="3509462" y="5326952"/>
            <a:ext cx="1960519" cy="707886"/>
          </a:xfrm>
          <a:prstGeom prst="rect">
            <a:avLst/>
          </a:prstGeom>
          <a:noFill/>
        </p:spPr>
        <p:txBody>
          <a:bodyPr wrap="square" rtlCol="0">
            <a:spAutoFit/>
          </a:bodyPr>
          <a:lstStyle/>
          <a:p>
            <a:r>
              <a:rPr lang="en-AU" sz="4000" dirty="0">
                <a:latin typeface="Century Gothic" panose="020B0502020202020204" pitchFamily="34" charset="0"/>
              </a:rPr>
              <a:t>Unplug</a:t>
            </a:r>
          </a:p>
        </p:txBody>
      </p:sp>
      <p:sp>
        <p:nvSpPr>
          <p:cNvPr id="18" name="TextBox 17">
            <a:extLst>
              <a:ext uri="{FF2B5EF4-FFF2-40B4-BE49-F238E27FC236}">
                <a16:creationId xmlns:a16="http://schemas.microsoft.com/office/drawing/2014/main" id="{F448333C-4564-4B98-AA61-01B42DE34472}"/>
              </a:ext>
            </a:extLst>
          </p:cNvPr>
          <p:cNvSpPr txBox="1"/>
          <p:nvPr/>
        </p:nvSpPr>
        <p:spPr>
          <a:xfrm>
            <a:off x="6722021" y="5332330"/>
            <a:ext cx="799423" cy="707886"/>
          </a:xfrm>
          <a:prstGeom prst="rect">
            <a:avLst/>
          </a:prstGeom>
          <a:noFill/>
        </p:spPr>
        <p:txBody>
          <a:bodyPr wrap="square" rtlCol="0">
            <a:spAutoFit/>
          </a:bodyPr>
          <a:lstStyle/>
          <a:p>
            <a:r>
              <a:rPr lang="en-AU" sz="4000" dirty="0">
                <a:latin typeface="Century Gothic" panose="020B0502020202020204" pitchFamily="34" charset="0"/>
              </a:rPr>
              <a:t>TV</a:t>
            </a:r>
          </a:p>
        </p:txBody>
      </p:sp>
      <p:sp>
        <p:nvSpPr>
          <p:cNvPr id="20" name="TextBox 19">
            <a:extLst>
              <a:ext uri="{FF2B5EF4-FFF2-40B4-BE49-F238E27FC236}">
                <a16:creationId xmlns:a16="http://schemas.microsoft.com/office/drawing/2014/main" id="{81638448-A1FF-4607-AE14-5392656C894B}"/>
              </a:ext>
            </a:extLst>
          </p:cNvPr>
          <p:cNvSpPr txBox="1"/>
          <p:nvPr/>
        </p:nvSpPr>
        <p:spPr>
          <a:xfrm>
            <a:off x="7506936" y="5233606"/>
            <a:ext cx="627895" cy="707886"/>
          </a:xfrm>
          <a:prstGeom prst="rect">
            <a:avLst/>
          </a:prstGeom>
          <a:noFill/>
        </p:spPr>
        <p:txBody>
          <a:bodyPr wrap="square" rtlCol="0">
            <a:spAutoFit/>
          </a:bodyPr>
          <a:lstStyle/>
          <a:p>
            <a:r>
              <a:rPr lang="en-AU" sz="4000" dirty="0">
                <a:latin typeface="Century Gothic" panose="020B0502020202020204" pitchFamily="34" charset="0"/>
              </a:rPr>
              <a:t>”</a:t>
            </a:r>
          </a:p>
        </p:txBody>
      </p:sp>
      <p:sp>
        <p:nvSpPr>
          <p:cNvPr id="22" name="TextBox 21">
            <a:extLst>
              <a:ext uri="{FF2B5EF4-FFF2-40B4-BE49-F238E27FC236}">
                <a16:creationId xmlns:a16="http://schemas.microsoft.com/office/drawing/2014/main" id="{7D808704-2DBB-42E8-A7D7-40971A33160C}"/>
              </a:ext>
            </a:extLst>
          </p:cNvPr>
          <p:cNvSpPr txBox="1"/>
          <p:nvPr/>
        </p:nvSpPr>
        <p:spPr>
          <a:xfrm>
            <a:off x="7188702" y="5326952"/>
            <a:ext cx="373322" cy="707886"/>
          </a:xfrm>
          <a:prstGeom prst="rect">
            <a:avLst/>
          </a:prstGeom>
          <a:noFill/>
        </p:spPr>
        <p:txBody>
          <a:bodyPr wrap="square" rtlCol="0">
            <a:spAutoFit/>
          </a:bodyPr>
          <a:lstStyle/>
          <a:p>
            <a:r>
              <a:rPr lang="en-AU" sz="4000" dirty="0">
                <a:latin typeface="Century Gothic" panose="020B0502020202020204" pitchFamily="34" charset="0"/>
              </a:rPr>
              <a:t>.</a:t>
            </a:r>
          </a:p>
        </p:txBody>
      </p:sp>
      <p:sp>
        <p:nvSpPr>
          <p:cNvPr id="19" name="TextBox 18">
            <a:extLst>
              <a:ext uri="{FF2B5EF4-FFF2-40B4-BE49-F238E27FC236}">
                <a16:creationId xmlns:a16="http://schemas.microsoft.com/office/drawing/2014/main" id="{C2177096-DCCB-426C-88FD-39FD1101B74F}"/>
              </a:ext>
            </a:extLst>
          </p:cNvPr>
          <p:cNvSpPr txBox="1"/>
          <p:nvPr/>
        </p:nvSpPr>
        <p:spPr>
          <a:xfrm>
            <a:off x="5557491" y="5326952"/>
            <a:ext cx="1017824" cy="707886"/>
          </a:xfrm>
          <a:prstGeom prst="rect">
            <a:avLst/>
          </a:prstGeom>
          <a:noFill/>
        </p:spPr>
        <p:txBody>
          <a:bodyPr wrap="square" rtlCol="0">
            <a:spAutoFit/>
          </a:bodyPr>
          <a:lstStyle/>
          <a:p>
            <a:r>
              <a:rPr lang="en-AU" sz="4000" dirty="0">
                <a:latin typeface="Century Gothic" panose="020B0502020202020204" pitchFamily="34" charset="0"/>
              </a:rPr>
              <a:t>the</a:t>
            </a:r>
          </a:p>
        </p:txBody>
      </p:sp>
      <p:pic>
        <p:nvPicPr>
          <p:cNvPr id="21" name="Picture 20">
            <a:extLst>
              <a:ext uri="{FF2B5EF4-FFF2-40B4-BE49-F238E27FC236}">
                <a16:creationId xmlns:a16="http://schemas.microsoft.com/office/drawing/2014/main" id="{743E6E1C-A6E1-4D30-B626-A93A18F79FC7}"/>
              </a:ext>
            </a:extLst>
          </p:cNvPr>
          <p:cNvPicPr/>
          <p:nvPr/>
        </p:nvPicPr>
        <p:blipFill>
          <a:blip r:embed="rId2" cstate="print"/>
          <a:srcRect/>
          <a:stretch>
            <a:fillRect/>
          </a:stretch>
        </p:blipFill>
        <p:spPr bwMode="auto">
          <a:xfrm>
            <a:off x="2408724" y="320809"/>
            <a:ext cx="6867939" cy="4866124"/>
          </a:xfrm>
          <a:prstGeom prst="rect">
            <a:avLst/>
          </a:prstGeom>
          <a:noFill/>
          <a:ln w="28575">
            <a:solidFill>
              <a:schemeClr val="bg1">
                <a:lumMod val="65000"/>
              </a:schemeClr>
            </a:solidFill>
            <a:miter lim="800000"/>
            <a:headEnd/>
            <a:tailEnd/>
          </a:ln>
        </p:spPr>
      </p:pic>
    </p:spTree>
    <p:extLst>
      <p:ext uri="{BB962C8B-B14F-4D97-AF65-F5344CB8AC3E}">
        <p14:creationId xmlns:p14="http://schemas.microsoft.com/office/powerpoint/2010/main" val="24851089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fade">
                                      <p:cBhvr>
                                        <p:cTn id="7" dur="1000"/>
                                        <p:tgtEl>
                                          <p:spTgt spid="21"/>
                                        </p:tgtEl>
                                      </p:cBhvr>
                                    </p:animEffect>
                                    <p:anim calcmode="lin" valueType="num">
                                      <p:cBhvr>
                                        <p:cTn id="8" dur="1000" fill="hold"/>
                                        <p:tgtEl>
                                          <p:spTgt spid="21"/>
                                        </p:tgtEl>
                                        <p:attrNameLst>
                                          <p:attrName>ppt_x</p:attrName>
                                        </p:attrNameLst>
                                      </p:cBhvr>
                                      <p:tavLst>
                                        <p:tav tm="0">
                                          <p:val>
                                            <p:strVal val="#ppt_x"/>
                                          </p:val>
                                        </p:tav>
                                        <p:tav tm="100000">
                                          <p:val>
                                            <p:strVal val="#ppt_x"/>
                                          </p:val>
                                        </p:tav>
                                      </p:tavLst>
                                    </p:anim>
                                    <p:anim calcmode="lin" valueType="num">
                                      <p:cBhvr>
                                        <p:cTn id="9" dur="1000" fill="hold"/>
                                        <p:tgtEl>
                                          <p:spTgt spid="21"/>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16"/>
                                        </p:tgtEl>
                                        <p:attrNameLst>
                                          <p:attrName>style.visibility</p:attrName>
                                        </p:attrNameLst>
                                      </p:cBhvr>
                                      <p:to>
                                        <p:strVal val="visible"/>
                                      </p:to>
                                    </p:set>
                                    <p:anim calcmode="lin" valueType="num">
                                      <p:cBhvr additive="base">
                                        <p:cTn id="14" dur="500" fill="hold"/>
                                        <p:tgtEl>
                                          <p:spTgt spid="16"/>
                                        </p:tgtEl>
                                        <p:attrNameLst>
                                          <p:attrName>ppt_x</p:attrName>
                                        </p:attrNameLst>
                                      </p:cBhvr>
                                      <p:tavLst>
                                        <p:tav tm="0">
                                          <p:val>
                                            <p:strVal val="#ppt_x"/>
                                          </p:val>
                                        </p:tav>
                                        <p:tav tm="100000">
                                          <p:val>
                                            <p:strVal val="#ppt_x"/>
                                          </p:val>
                                        </p:tav>
                                      </p:tavLst>
                                    </p:anim>
                                    <p:anim calcmode="lin" valueType="num">
                                      <p:cBhvr additive="base">
                                        <p:cTn id="15"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17"/>
                                        </p:tgtEl>
                                        <p:attrNameLst>
                                          <p:attrName>style.visibility</p:attrName>
                                        </p:attrNameLst>
                                      </p:cBhvr>
                                      <p:to>
                                        <p:strVal val="visible"/>
                                      </p:to>
                                    </p:set>
                                    <p:anim calcmode="lin" valueType="num">
                                      <p:cBhvr additive="base">
                                        <p:cTn id="20" dur="500" fill="hold"/>
                                        <p:tgtEl>
                                          <p:spTgt spid="17"/>
                                        </p:tgtEl>
                                        <p:attrNameLst>
                                          <p:attrName>ppt_x</p:attrName>
                                        </p:attrNameLst>
                                      </p:cBhvr>
                                      <p:tavLst>
                                        <p:tav tm="0">
                                          <p:val>
                                            <p:strVal val="#ppt_x"/>
                                          </p:val>
                                        </p:tav>
                                        <p:tav tm="100000">
                                          <p:val>
                                            <p:strVal val="#ppt_x"/>
                                          </p:val>
                                        </p:tav>
                                      </p:tavLst>
                                    </p:anim>
                                    <p:anim calcmode="lin" valueType="num">
                                      <p:cBhvr additive="base">
                                        <p:cTn id="21"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19"/>
                                        </p:tgtEl>
                                        <p:attrNameLst>
                                          <p:attrName>style.visibility</p:attrName>
                                        </p:attrNameLst>
                                      </p:cBhvr>
                                      <p:to>
                                        <p:strVal val="visible"/>
                                      </p:to>
                                    </p:set>
                                    <p:anim calcmode="lin" valueType="num">
                                      <p:cBhvr additive="base">
                                        <p:cTn id="26" dur="500" fill="hold"/>
                                        <p:tgtEl>
                                          <p:spTgt spid="19"/>
                                        </p:tgtEl>
                                        <p:attrNameLst>
                                          <p:attrName>ppt_x</p:attrName>
                                        </p:attrNameLst>
                                      </p:cBhvr>
                                      <p:tavLst>
                                        <p:tav tm="0">
                                          <p:val>
                                            <p:strVal val="#ppt_x"/>
                                          </p:val>
                                        </p:tav>
                                        <p:tav tm="100000">
                                          <p:val>
                                            <p:strVal val="#ppt_x"/>
                                          </p:val>
                                        </p:tav>
                                      </p:tavLst>
                                    </p:anim>
                                    <p:anim calcmode="lin" valueType="num">
                                      <p:cBhvr additive="base">
                                        <p:cTn id="27"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18"/>
                                        </p:tgtEl>
                                        <p:attrNameLst>
                                          <p:attrName>style.visibility</p:attrName>
                                        </p:attrNameLst>
                                      </p:cBhvr>
                                      <p:to>
                                        <p:strVal val="visible"/>
                                      </p:to>
                                    </p:set>
                                    <p:anim calcmode="lin" valueType="num">
                                      <p:cBhvr additive="base">
                                        <p:cTn id="32" dur="500" fill="hold"/>
                                        <p:tgtEl>
                                          <p:spTgt spid="18"/>
                                        </p:tgtEl>
                                        <p:attrNameLst>
                                          <p:attrName>ppt_x</p:attrName>
                                        </p:attrNameLst>
                                      </p:cBhvr>
                                      <p:tavLst>
                                        <p:tav tm="0">
                                          <p:val>
                                            <p:strVal val="#ppt_x"/>
                                          </p:val>
                                        </p:tav>
                                        <p:tav tm="100000">
                                          <p:val>
                                            <p:strVal val="#ppt_x"/>
                                          </p:val>
                                        </p:tav>
                                      </p:tavLst>
                                    </p:anim>
                                    <p:anim calcmode="lin" valueType="num">
                                      <p:cBhvr additive="base">
                                        <p:cTn id="33"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grpId="0" nodeType="clickEffect">
                                  <p:stCondLst>
                                    <p:cond delay="0"/>
                                  </p:stCondLst>
                                  <p:childTnLst>
                                    <p:set>
                                      <p:cBhvr>
                                        <p:cTn id="37" dur="1" fill="hold">
                                          <p:stCondLst>
                                            <p:cond delay="0"/>
                                          </p:stCondLst>
                                        </p:cTn>
                                        <p:tgtEl>
                                          <p:spTgt spid="22"/>
                                        </p:tgtEl>
                                        <p:attrNameLst>
                                          <p:attrName>style.visibility</p:attrName>
                                        </p:attrNameLst>
                                      </p:cBhvr>
                                      <p:to>
                                        <p:strVal val="visible"/>
                                      </p:to>
                                    </p:set>
                                    <p:anim calcmode="lin" valueType="num">
                                      <p:cBhvr additive="base">
                                        <p:cTn id="38" dur="500" fill="hold"/>
                                        <p:tgtEl>
                                          <p:spTgt spid="22"/>
                                        </p:tgtEl>
                                        <p:attrNameLst>
                                          <p:attrName>ppt_x</p:attrName>
                                        </p:attrNameLst>
                                      </p:cBhvr>
                                      <p:tavLst>
                                        <p:tav tm="0">
                                          <p:val>
                                            <p:strVal val="#ppt_x"/>
                                          </p:val>
                                        </p:tav>
                                        <p:tav tm="100000">
                                          <p:val>
                                            <p:strVal val="#ppt_x"/>
                                          </p:val>
                                        </p:tav>
                                      </p:tavLst>
                                    </p:anim>
                                    <p:anim calcmode="lin" valueType="num">
                                      <p:cBhvr additive="base">
                                        <p:cTn id="39"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2" presetClass="entr" presetSubtype="4" fill="hold" grpId="0" nodeType="clickEffect">
                                  <p:stCondLst>
                                    <p:cond delay="0"/>
                                  </p:stCondLst>
                                  <p:childTnLst>
                                    <p:set>
                                      <p:cBhvr>
                                        <p:cTn id="43" dur="1" fill="hold">
                                          <p:stCondLst>
                                            <p:cond delay="0"/>
                                          </p:stCondLst>
                                        </p:cTn>
                                        <p:tgtEl>
                                          <p:spTgt spid="20"/>
                                        </p:tgtEl>
                                        <p:attrNameLst>
                                          <p:attrName>style.visibility</p:attrName>
                                        </p:attrNameLst>
                                      </p:cBhvr>
                                      <p:to>
                                        <p:strVal val="visible"/>
                                      </p:to>
                                    </p:set>
                                    <p:anim calcmode="lin" valueType="num">
                                      <p:cBhvr additive="base">
                                        <p:cTn id="44" dur="500" fill="hold"/>
                                        <p:tgtEl>
                                          <p:spTgt spid="20"/>
                                        </p:tgtEl>
                                        <p:attrNameLst>
                                          <p:attrName>ppt_x</p:attrName>
                                        </p:attrNameLst>
                                      </p:cBhvr>
                                      <p:tavLst>
                                        <p:tav tm="0">
                                          <p:val>
                                            <p:strVal val="#ppt_x"/>
                                          </p:val>
                                        </p:tav>
                                        <p:tav tm="100000">
                                          <p:val>
                                            <p:strVal val="#ppt_x"/>
                                          </p:val>
                                        </p:tav>
                                      </p:tavLst>
                                    </p:anim>
                                    <p:anim calcmode="lin" valueType="num">
                                      <p:cBhvr additive="base">
                                        <p:cTn id="45"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7" grpId="0"/>
      <p:bldP spid="18" grpId="0"/>
      <p:bldP spid="20" grpId="0"/>
      <p:bldP spid="22" grpId="0"/>
      <p:bldP spid="19"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flip="none" rotWithShape="1">
          <a:gsLst>
            <a:gs pos="81000">
              <a:schemeClr val="bg1">
                <a:lumMod val="95000"/>
              </a:schemeClr>
            </a:gs>
            <a:gs pos="100000">
              <a:schemeClr val="bg1">
                <a:shade val="64000"/>
                <a:lumMod val="88000"/>
              </a:schemeClr>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E21E908C-4997-4B2C-B08F-FDB3746C3A85}"/>
              </a:ext>
            </a:extLst>
          </p:cNvPr>
          <p:cNvSpPr txBox="1"/>
          <p:nvPr/>
        </p:nvSpPr>
        <p:spPr>
          <a:xfrm>
            <a:off x="3215348" y="5290325"/>
            <a:ext cx="1048579" cy="707886"/>
          </a:xfrm>
          <a:prstGeom prst="rect">
            <a:avLst/>
          </a:prstGeom>
          <a:noFill/>
        </p:spPr>
        <p:txBody>
          <a:bodyPr wrap="square" rtlCol="0">
            <a:spAutoFit/>
          </a:bodyPr>
          <a:lstStyle/>
          <a:p>
            <a:r>
              <a:rPr lang="en-AU" sz="4000" dirty="0">
                <a:latin typeface="Century Gothic" panose="020B0502020202020204" pitchFamily="34" charset="0"/>
              </a:rPr>
              <a:t>Go</a:t>
            </a:r>
          </a:p>
        </p:txBody>
      </p:sp>
      <p:sp>
        <p:nvSpPr>
          <p:cNvPr id="12" name="TextBox 11">
            <a:extLst>
              <a:ext uri="{FF2B5EF4-FFF2-40B4-BE49-F238E27FC236}">
                <a16:creationId xmlns:a16="http://schemas.microsoft.com/office/drawing/2014/main" id="{0501854F-4198-426C-8F4E-53700B3DF912}"/>
              </a:ext>
            </a:extLst>
          </p:cNvPr>
          <p:cNvSpPr txBox="1"/>
          <p:nvPr/>
        </p:nvSpPr>
        <p:spPr>
          <a:xfrm>
            <a:off x="5552201" y="5261363"/>
            <a:ext cx="1372142" cy="707886"/>
          </a:xfrm>
          <a:prstGeom prst="rect">
            <a:avLst/>
          </a:prstGeom>
          <a:noFill/>
        </p:spPr>
        <p:txBody>
          <a:bodyPr wrap="square" rtlCol="0">
            <a:spAutoFit/>
          </a:bodyPr>
          <a:lstStyle/>
          <a:p>
            <a:r>
              <a:rPr lang="en-AU" sz="4000" dirty="0">
                <a:latin typeface="Century Gothic" panose="020B0502020202020204" pitchFamily="34" charset="0"/>
              </a:rPr>
              <a:t>get</a:t>
            </a:r>
          </a:p>
        </p:txBody>
      </p:sp>
      <p:sp>
        <p:nvSpPr>
          <p:cNvPr id="13" name="TextBox 12">
            <a:extLst>
              <a:ext uri="{FF2B5EF4-FFF2-40B4-BE49-F238E27FC236}">
                <a16:creationId xmlns:a16="http://schemas.microsoft.com/office/drawing/2014/main" id="{8E634504-A8DA-49FF-94A0-828F27B45C9B}"/>
              </a:ext>
            </a:extLst>
          </p:cNvPr>
          <p:cNvSpPr txBox="1"/>
          <p:nvPr/>
        </p:nvSpPr>
        <p:spPr>
          <a:xfrm>
            <a:off x="4251994" y="5290326"/>
            <a:ext cx="1245677" cy="707886"/>
          </a:xfrm>
          <a:prstGeom prst="rect">
            <a:avLst/>
          </a:prstGeom>
          <a:noFill/>
        </p:spPr>
        <p:txBody>
          <a:bodyPr wrap="square" rtlCol="0">
            <a:spAutoFit/>
          </a:bodyPr>
          <a:lstStyle/>
          <a:p>
            <a:r>
              <a:rPr lang="en-AU" sz="4000" dirty="0">
                <a:latin typeface="Century Gothic" panose="020B0502020202020204" pitchFamily="34" charset="0"/>
              </a:rPr>
              <a:t>and</a:t>
            </a:r>
          </a:p>
        </p:txBody>
      </p:sp>
      <p:sp>
        <p:nvSpPr>
          <p:cNvPr id="14" name="TextBox 13">
            <a:extLst>
              <a:ext uri="{FF2B5EF4-FFF2-40B4-BE49-F238E27FC236}">
                <a16:creationId xmlns:a16="http://schemas.microsoft.com/office/drawing/2014/main" id="{D4C6D662-F534-4E19-95E7-D13D8FC7B563}"/>
              </a:ext>
            </a:extLst>
          </p:cNvPr>
          <p:cNvSpPr txBox="1"/>
          <p:nvPr/>
        </p:nvSpPr>
        <p:spPr>
          <a:xfrm>
            <a:off x="6708430" y="5280601"/>
            <a:ext cx="1245677" cy="707886"/>
          </a:xfrm>
          <a:prstGeom prst="rect">
            <a:avLst/>
          </a:prstGeom>
          <a:noFill/>
        </p:spPr>
        <p:txBody>
          <a:bodyPr wrap="square" rtlCol="0">
            <a:spAutoFit/>
          </a:bodyPr>
          <a:lstStyle/>
          <a:p>
            <a:r>
              <a:rPr lang="en-AU" sz="4000" dirty="0">
                <a:latin typeface="Century Gothic" panose="020B0502020202020204" pitchFamily="34" charset="0"/>
              </a:rPr>
              <a:t>the</a:t>
            </a:r>
          </a:p>
        </p:txBody>
      </p:sp>
      <p:sp>
        <p:nvSpPr>
          <p:cNvPr id="16" name="TextBox 15">
            <a:extLst>
              <a:ext uri="{FF2B5EF4-FFF2-40B4-BE49-F238E27FC236}">
                <a16:creationId xmlns:a16="http://schemas.microsoft.com/office/drawing/2014/main" id="{B5B6173E-9FAA-4918-A580-AE61E0483427}"/>
              </a:ext>
            </a:extLst>
          </p:cNvPr>
          <p:cNvSpPr txBox="1"/>
          <p:nvPr/>
        </p:nvSpPr>
        <p:spPr>
          <a:xfrm>
            <a:off x="2902488" y="5155454"/>
            <a:ext cx="432460" cy="707886"/>
          </a:xfrm>
          <a:prstGeom prst="rect">
            <a:avLst/>
          </a:prstGeom>
          <a:noFill/>
        </p:spPr>
        <p:txBody>
          <a:bodyPr wrap="square" rtlCol="0">
            <a:spAutoFit/>
          </a:bodyPr>
          <a:lstStyle/>
          <a:p>
            <a:r>
              <a:rPr lang="en-AU" sz="4000" dirty="0">
                <a:latin typeface="Century Gothic" panose="020B0502020202020204" pitchFamily="34" charset="0"/>
              </a:rPr>
              <a:t>“</a:t>
            </a:r>
          </a:p>
        </p:txBody>
      </p:sp>
      <p:sp>
        <p:nvSpPr>
          <p:cNvPr id="17" name="TextBox 16">
            <a:extLst>
              <a:ext uri="{FF2B5EF4-FFF2-40B4-BE49-F238E27FC236}">
                <a16:creationId xmlns:a16="http://schemas.microsoft.com/office/drawing/2014/main" id="{BB8158CA-9A2B-40F0-9688-706F44B44C76}"/>
              </a:ext>
            </a:extLst>
          </p:cNvPr>
          <p:cNvSpPr txBox="1"/>
          <p:nvPr/>
        </p:nvSpPr>
        <p:spPr>
          <a:xfrm>
            <a:off x="7797128" y="5270876"/>
            <a:ext cx="1937910" cy="707886"/>
          </a:xfrm>
          <a:prstGeom prst="rect">
            <a:avLst/>
          </a:prstGeom>
          <a:noFill/>
        </p:spPr>
        <p:txBody>
          <a:bodyPr wrap="square" rtlCol="0">
            <a:spAutoFit/>
          </a:bodyPr>
          <a:lstStyle/>
          <a:p>
            <a:r>
              <a:rPr lang="en-AU" sz="4000" dirty="0">
                <a:latin typeface="Century Gothic" panose="020B0502020202020204" pitchFamily="34" charset="0"/>
              </a:rPr>
              <a:t>laptop</a:t>
            </a:r>
          </a:p>
        </p:txBody>
      </p:sp>
      <p:sp>
        <p:nvSpPr>
          <p:cNvPr id="20" name="TextBox 19">
            <a:extLst>
              <a:ext uri="{FF2B5EF4-FFF2-40B4-BE49-F238E27FC236}">
                <a16:creationId xmlns:a16="http://schemas.microsoft.com/office/drawing/2014/main" id="{81638448-A1FF-4607-AE14-5392656C894B}"/>
              </a:ext>
            </a:extLst>
          </p:cNvPr>
          <p:cNvSpPr txBox="1"/>
          <p:nvPr/>
        </p:nvSpPr>
        <p:spPr>
          <a:xfrm>
            <a:off x="9501088" y="5158590"/>
            <a:ext cx="627895" cy="707886"/>
          </a:xfrm>
          <a:prstGeom prst="rect">
            <a:avLst/>
          </a:prstGeom>
          <a:noFill/>
        </p:spPr>
        <p:txBody>
          <a:bodyPr wrap="square" rtlCol="0">
            <a:spAutoFit/>
          </a:bodyPr>
          <a:lstStyle/>
          <a:p>
            <a:r>
              <a:rPr lang="en-AU" sz="4000" dirty="0">
                <a:latin typeface="Century Gothic" panose="020B0502020202020204" pitchFamily="34" charset="0"/>
              </a:rPr>
              <a:t>”</a:t>
            </a:r>
          </a:p>
        </p:txBody>
      </p:sp>
      <p:sp>
        <p:nvSpPr>
          <p:cNvPr id="22" name="TextBox 21">
            <a:extLst>
              <a:ext uri="{FF2B5EF4-FFF2-40B4-BE49-F238E27FC236}">
                <a16:creationId xmlns:a16="http://schemas.microsoft.com/office/drawing/2014/main" id="{7D808704-2DBB-42E8-A7D7-40971A33160C}"/>
              </a:ext>
            </a:extLst>
          </p:cNvPr>
          <p:cNvSpPr txBox="1"/>
          <p:nvPr/>
        </p:nvSpPr>
        <p:spPr>
          <a:xfrm>
            <a:off x="9387340" y="5325956"/>
            <a:ext cx="373322" cy="707886"/>
          </a:xfrm>
          <a:prstGeom prst="rect">
            <a:avLst/>
          </a:prstGeom>
          <a:noFill/>
        </p:spPr>
        <p:txBody>
          <a:bodyPr wrap="square" rtlCol="0">
            <a:spAutoFit/>
          </a:bodyPr>
          <a:lstStyle/>
          <a:p>
            <a:r>
              <a:rPr lang="en-AU" sz="4000" dirty="0">
                <a:latin typeface="Century Gothic" panose="020B0502020202020204" pitchFamily="34" charset="0"/>
              </a:rPr>
              <a:t>.</a:t>
            </a:r>
          </a:p>
        </p:txBody>
      </p:sp>
      <p:pic>
        <p:nvPicPr>
          <p:cNvPr id="19" name="Picture 18">
            <a:extLst>
              <a:ext uri="{FF2B5EF4-FFF2-40B4-BE49-F238E27FC236}">
                <a16:creationId xmlns:a16="http://schemas.microsoft.com/office/drawing/2014/main" id="{9B47E761-ADAE-417E-83DB-D52ED5061659}"/>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644427" y="582717"/>
            <a:ext cx="7150864" cy="4470082"/>
          </a:xfrm>
          <a:prstGeom prst="rect">
            <a:avLst/>
          </a:prstGeom>
          <a:noFill/>
          <a:ln w="28575">
            <a:solidFill>
              <a:schemeClr val="bg1">
                <a:lumMod val="65000"/>
              </a:schemeClr>
            </a:solidFill>
            <a:miter lim="800000"/>
            <a:headEnd/>
            <a:tailEnd/>
          </a:ln>
        </p:spPr>
      </p:pic>
    </p:spTree>
    <p:extLst>
      <p:ext uri="{BB962C8B-B14F-4D97-AF65-F5344CB8AC3E}">
        <p14:creationId xmlns:p14="http://schemas.microsoft.com/office/powerpoint/2010/main" val="5458475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fade">
                                      <p:cBhvr>
                                        <p:cTn id="7" dur="1000"/>
                                        <p:tgtEl>
                                          <p:spTgt spid="19"/>
                                        </p:tgtEl>
                                      </p:cBhvr>
                                    </p:animEffect>
                                    <p:anim calcmode="lin" valueType="num">
                                      <p:cBhvr>
                                        <p:cTn id="8" dur="1000" fill="hold"/>
                                        <p:tgtEl>
                                          <p:spTgt spid="19"/>
                                        </p:tgtEl>
                                        <p:attrNameLst>
                                          <p:attrName>ppt_x</p:attrName>
                                        </p:attrNameLst>
                                      </p:cBhvr>
                                      <p:tavLst>
                                        <p:tav tm="0">
                                          <p:val>
                                            <p:strVal val="#ppt_x"/>
                                          </p:val>
                                        </p:tav>
                                        <p:tav tm="100000">
                                          <p:val>
                                            <p:strVal val="#ppt_x"/>
                                          </p:val>
                                        </p:tav>
                                      </p:tavLst>
                                    </p:anim>
                                    <p:anim calcmode="lin" valueType="num">
                                      <p:cBhvr>
                                        <p:cTn id="9"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16"/>
                                        </p:tgtEl>
                                        <p:attrNameLst>
                                          <p:attrName>style.visibility</p:attrName>
                                        </p:attrNameLst>
                                      </p:cBhvr>
                                      <p:to>
                                        <p:strVal val="visible"/>
                                      </p:to>
                                    </p:set>
                                    <p:anim calcmode="lin" valueType="num">
                                      <p:cBhvr additive="base">
                                        <p:cTn id="14" dur="500" fill="hold"/>
                                        <p:tgtEl>
                                          <p:spTgt spid="16"/>
                                        </p:tgtEl>
                                        <p:attrNameLst>
                                          <p:attrName>ppt_x</p:attrName>
                                        </p:attrNameLst>
                                      </p:cBhvr>
                                      <p:tavLst>
                                        <p:tav tm="0">
                                          <p:val>
                                            <p:strVal val="#ppt_x"/>
                                          </p:val>
                                        </p:tav>
                                        <p:tav tm="100000">
                                          <p:val>
                                            <p:strVal val="#ppt_x"/>
                                          </p:val>
                                        </p:tav>
                                      </p:tavLst>
                                    </p:anim>
                                    <p:anim calcmode="lin" valueType="num">
                                      <p:cBhvr additive="base">
                                        <p:cTn id="15"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4"/>
                                        </p:tgtEl>
                                        <p:attrNameLst>
                                          <p:attrName>style.visibility</p:attrName>
                                        </p:attrNameLst>
                                      </p:cBhvr>
                                      <p:to>
                                        <p:strVal val="visible"/>
                                      </p:to>
                                    </p:set>
                                    <p:anim calcmode="lin" valueType="num">
                                      <p:cBhvr additive="base">
                                        <p:cTn id="20" dur="500" fill="hold"/>
                                        <p:tgtEl>
                                          <p:spTgt spid="4"/>
                                        </p:tgtEl>
                                        <p:attrNameLst>
                                          <p:attrName>ppt_x</p:attrName>
                                        </p:attrNameLst>
                                      </p:cBhvr>
                                      <p:tavLst>
                                        <p:tav tm="0">
                                          <p:val>
                                            <p:strVal val="#ppt_x"/>
                                          </p:val>
                                        </p:tav>
                                        <p:tav tm="100000">
                                          <p:val>
                                            <p:strVal val="#ppt_x"/>
                                          </p:val>
                                        </p:tav>
                                      </p:tavLst>
                                    </p:anim>
                                    <p:anim calcmode="lin" valueType="num">
                                      <p:cBhvr additive="base">
                                        <p:cTn id="21"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13"/>
                                        </p:tgtEl>
                                        <p:attrNameLst>
                                          <p:attrName>style.visibility</p:attrName>
                                        </p:attrNameLst>
                                      </p:cBhvr>
                                      <p:to>
                                        <p:strVal val="visible"/>
                                      </p:to>
                                    </p:set>
                                    <p:anim calcmode="lin" valueType="num">
                                      <p:cBhvr additive="base">
                                        <p:cTn id="26" dur="500" fill="hold"/>
                                        <p:tgtEl>
                                          <p:spTgt spid="13"/>
                                        </p:tgtEl>
                                        <p:attrNameLst>
                                          <p:attrName>ppt_x</p:attrName>
                                        </p:attrNameLst>
                                      </p:cBhvr>
                                      <p:tavLst>
                                        <p:tav tm="0">
                                          <p:val>
                                            <p:strVal val="#ppt_x"/>
                                          </p:val>
                                        </p:tav>
                                        <p:tav tm="100000">
                                          <p:val>
                                            <p:strVal val="#ppt_x"/>
                                          </p:val>
                                        </p:tav>
                                      </p:tavLst>
                                    </p:anim>
                                    <p:anim calcmode="lin" valueType="num">
                                      <p:cBhvr additive="base">
                                        <p:cTn id="27"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12"/>
                                        </p:tgtEl>
                                        <p:attrNameLst>
                                          <p:attrName>style.visibility</p:attrName>
                                        </p:attrNameLst>
                                      </p:cBhvr>
                                      <p:to>
                                        <p:strVal val="visible"/>
                                      </p:to>
                                    </p:set>
                                    <p:anim calcmode="lin" valueType="num">
                                      <p:cBhvr additive="base">
                                        <p:cTn id="32" dur="500" fill="hold"/>
                                        <p:tgtEl>
                                          <p:spTgt spid="12"/>
                                        </p:tgtEl>
                                        <p:attrNameLst>
                                          <p:attrName>ppt_x</p:attrName>
                                        </p:attrNameLst>
                                      </p:cBhvr>
                                      <p:tavLst>
                                        <p:tav tm="0">
                                          <p:val>
                                            <p:strVal val="#ppt_x"/>
                                          </p:val>
                                        </p:tav>
                                        <p:tav tm="100000">
                                          <p:val>
                                            <p:strVal val="#ppt_x"/>
                                          </p:val>
                                        </p:tav>
                                      </p:tavLst>
                                    </p:anim>
                                    <p:anim calcmode="lin" valueType="num">
                                      <p:cBhvr additive="base">
                                        <p:cTn id="33"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grpId="0" nodeType="clickEffect">
                                  <p:stCondLst>
                                    <p:cond delay="0"/>
                                  </p:stCondLst>
                                  <p:childTnLst>
                                    <p:set>
                                      <p:cBhvr>
                                        <p:cTn id="37" dur="1" fill="hold">
                                          <p:stCondLst>
                                            <p:cond delay="0"/>
                                          </p:stCondLst>
                                        </p:cTn>
                                        <p:tgtEl>
                                          <p:spTgt spid="14"/>
                                        </p:tgtEl>
                                        <p:attrNameLst>
                                          <p:attrName>style.visibility</p:attrName>
                                        </p:attrNameLst>
                                      </p:cBhvr>
                                      <p:to>
                                        <p:strVal val="visible"/>
                                      </p:to>
                                    </p:set>
                                    <p:anim calcmode="lin" valueType="num">
                                      <p:cBhvr additive="base">
                                        <p:cTn id="38" dur="500" fill="hold"/>
                                        <p:tgtEl>
                                          <p:spTgt spid="14"/>
                                        </p:tgtEl>
                                        <p:attrNameLst>
                                          <p:attrName>ppt_x</p:attrName>
                                        </p:attrNameLst>
                                      </p:cBhvr>
                                      <p:tavLst>
                                        <p:tav tm="0">
                                          <p:val>
                                            <p:strVal val="#ppt_x"/>
                                          </p:val>
                                        </p:tav>
                                        <p:tav tm="100000">
                                          <p:val>
                                            <p:strVal val="#ppt_x"/>
                                          </p:val>
                                        </p:tav>
                                      </p:tavLst>
                                    </p:anim>
                                    <p:anim calcmode="lin" valueType="num">
                                      <p:cBhvr additive="base">
                                        <p:cTn id="39"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2" presetClass="entr" presetSubtype="4" fill="hold" grpId="0" nodeType="clickEffect">
                                  <p:stCondLst>
                                    <p:cond delay="0"/>
                                  </p:stCondLst>
                                  <p:childTnLst>
                                    <p:set>
                                      <p:cBhvr>
                                        <p:cTn id="43" dur="1" fill="hold">
                                          <p:stCondLst>
                                            <p:cond delay="0"/>
                                          </p:stCondLst>
                                        </p:cTn>
                                        <p:tgtEl>
                                          <p:spTgt spid="17"/>
                                        </p:tgtEl>
                                        <p:attrNameLst>
                                          <p:attrName>style.visibility</p:attrName>
                                        </p:attrNameLst>
                                      </p:cBhvr>
                                      <p:to>
                                        <p:strVal val="visible"/>
                                      </p:to>
                                    </p:set>
                                    <p:anim calcmode="lin" valueType="num">
                                      <p:cBhvr additive="base">
                                        <p:cTn id="44" dur="500" fill="hold"/>
                                        <p:tgtEl>
                                          <p:spTgt spid="17"/>
                                        </p:tgtEl>
                                        <p:attrNameLst>
                                          <p:attrName>ppt_x</p:attrName>
                                        </p:attrNameLst>
                                      </p:cBhvr>
                                      <p:tavLst>
                                        <p:tav tm="0">
                                          <p:val>
                                            <p:strVal val="#ppt_x"/>
                                          </p:val>
                                        </p:tav>
                                        <p:tav tm="100000">
                                          <p:val>
                                            <p:strVal val="#ppt_x"/>
                                          </p:val>
                                        </p:tav>
                                      </p:tavLst>
                                    </p:anim>
                                    <p:anim calcmode="lin" valueType="num">
                                      <p:cBhvr additive="base">
                                        <p:cTn id="45"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2" presetClass="entr" presetSubtype="4" fill="hold" grpId="0" nodeType="clickEffect">
                                  <p:stCondLst>
                                    <p:cond delay="0"/>
                                  </p:stCondLst>
                                  <p:childTnLst>
                                    <p:set>
                                      <p:cBhvr>
                                        <p:cTn id="49" dur="1" fill="hold">
                                          <p:stCondLst>
                                            <p:cond delay="0"/>
                                          </p:stCondLst>
                                        </p:cTn>
                                        <p:tgtEl>
                                          <p:spTgt spid="22"/>
                                        </p:tgtEl>
                                        <p:attrNameLst>
                                          <p:attrName>style.visibility</p:attrName>
                                        </p:attrNameLst>
                                      </p:cBhvr>
                                      <p:to>
                                        <p:strVal val="visible"/>
                                      </p:to>
                                    </p:set>
                                    <p:anim calcmode="lin" valueType="num">
                                      <p:cBhvr additive="base">
                                        <p:cTn id="50" dur="500" fill="hold"/>
                                        <p:tgtEl>
                                          <p:spTgt spid="22"/>
                                        </p:tgtEl>
                                        <p:attrNameLst>
                                          <p:attrName>ppt_x</p:attrName>
                                        </p:attrNameLst>
                                      </p:cBhvr>
                                      <p:tavLst>
                                        <p:tav tm="0">
                                          <p:val>
                                            <p:strVal val="#ppt_x"/>
                                          </p:val>
                                        </p:tav>
                                        <p:tav tm="100000">
                                          <p:val>
                                            <p:strVal val="#ppt_x"/>
                                          </p:val>
                                        </p:tav>
                                      </p:tavLst>
                                    </p:anim>
                                    <p:anim calcmode="lin" valueType="num">
                                      <p:cBhvr additive="base">
                                        <p:cTn id="51"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2" presetClass="entr" presetSubtype="4" fill="hold" grpId="0" nodeType="clickEffect">
                                  <p:stCondLst>
                                    <p:cond delay="0"/>
                                  </p:stCondLst>
                                  <p:childTnLst>
                                    <p:set>
                                      <p:cBhvr>
                                        <p:cTn id="55" dur="1" fill="hold">
                                          <p:stCondLst>
                                            <p:cond delay="0"/>
                                          </p:stCondLst>
                                        </p:cTn>
                                        <p:tgtEl>
                                          <p:spTgt spid="20"/>
                                        </p:tgtEl>
                                        <p:attrNameLst>
                                          <p:attrName>style.visibility</p:attrName>
                                        </p:attrNameLst>
                                      </p:cBhvr>
                                      <p:to>
                                        <p:strVal val="visible"/>
                                      </p:to>
                                    </p:set>
                                    <p:anim calcmode="lin" valueType="num">
                                      <p:cBhvr additive="base">
                                        <p:cTn id="56" dur="500" fill="hold"/>
                                        <p:tgtEl>
                                          <p:spTgt spid="20"/>
                                        </p:tgtEl>
                                        <p:attrNameLst>
                                          <p:attrName>ppt_x</p:attrName>
                                        </p:attrNameLst>
                                      </p:cBhvr>
                                      <p:tavLst>
                                        <p:tav tm="0">
                                          <p:val>
                                            <p:strVal val="#ppt_x"/>
                                          </p:val>
                                        </p:tav>
                                        <p:tav tm="100000">
                                          <p:val>
                                            <p:strVal val="#ppt_x"/>
                                          </p:val>
                                        </p:tav>
                                      </p:tavLst>
                                    </p:anim>
                                    <p:anim calcmode="lin" valueType="num">
                                      <p:cBhvr additive="base">
                                        <p:cTn id="57"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2" grpId="0"/>
      <p:bldP spid="13" grpId="0"/>
      <p:bldP spid="14" grpId="0"/>
      <p:bldP spid="16" grpId="0"/>
      <p:bldP spid="17" grpId="0"/>
      <p:bldP spid="20" grpId="0"/>
      <p:bldP spid="22"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flip="none" rotWithShape="1">
          <a:gsLst>
            <a:gs pos="82000">
              <a:schemeClr val="bg1">
                <a:lumMod val="95000"/>
              </a:schemeClr>
            </a:gs>
            <a:gs pos="100000">
              <a:schemeClr val="bg1">
                <a:shade val="64000"/>
                <a:lumMod val="88000"/>
              </a:schemeClr>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0501854F-4198-426C-8F4E-53700B3DF912}"/>
              </a:ext>
            </a:extLst>
          </p:cNvPr>
          <p:cNvSpPr txBox="1"/>
          <p:nvPr/>
        </p:nvSpPr>
        <p:spPr>
          <a:xfrm>
            <a:off x="2937052" y="5220886"/>
            <a:ext cx="1899312" cy="707886"/>
          </a:xfrm>
          <a:prstGeom prst="rect">
            <a:avLst/>
          </a:prstGeom>
          <a:noFill/>
        </p:spPr>
        <p:txBody>
          <a:bodyPr wrap="square" rtlCol="0">
            <a:spAutoFit/>
          </a:bodyPr>
          <a:lstStyle/>
          <a:p>
            <a:r>
              <a:rPr lang="en-AU" sz="4000" dirty="0">
                <a:latin typeface="Century Gothic" panose="020B0502020202020204" pitchFamily="34" charset="0"/>
              </a:rPr>
              <a:t>Come</a:t>
            </a:r>
          </a:p>
        </p:txBody>
      </p:sp>
      <p:sp>
        <p:nvSpPr>
          <p:cNvPr id="14" name="TextBox 13">
            <a:extLst>
              <a:ext uri="{FF2B5EF4-FFF2-40B4-BE49-F238E27FC236}">
                <a16:creationId xmlns:a16="http://schemas.microsoft.com/office/drawing/2014/main" id="{D4C6D662-F534-4E19-95E7-D13D8FC7B563}"/>
              </a:ext>
            </a:extLst>
          </p:cNvPr>
          <p:cNvSpPr txBox="1"/>
          <p:nvPr/>
        </p:nvSpPr>
        <p:spPr>
          <a:xfrm>
            <a:off x="4802627" y="5204152"/>
            <a:ext cx="1899312" cy="707886"/>
          </a:xfrm>
          <a:prstGeom prst="rect">
            <a:avLst/>
          </a:prstGeom>
          <a:noFill/>
        </p:spPr>
        <p:txBody>
          <a:bodyPr wrap="square" rtlCol="0">
            <a:spAutoFit/>
          </a:bodyPr>
          <a:lstStyle/>
          <a:p>
            <a:r>
              <a:rPr lang="en-AU" sz="4000" dirty="0">
                <a:latin typeface="Century Gothic" panose="020B0502020202020204" pitchFamily="34" charset="0"/>
              </a:rPr>
              <a:t>quickly</a:t>
            </a:r>
          </a:p>
        </p:txBody>
      </p:sp>
      <p:sp>
        <p:nvSpPr>
          <p:cNvPr id="15" name="TextBox 14">
            <a:extLst>
              <a:ext uri="{FF2B5EF4-FFF2-40B4-BE49-F238E27FC236}">
                <a16:creationId xmlns:a16="http://schemas.microsoft.com/office/drawing/2014/main" id="{530B160A-FF40-4D35-AB26-518EB0E22A09}"/>
              </a:ext>
            </a:extLst>
          </p:cNvPr>
          <p:cNvSpPr txBox="1"/>
          <p:nvPr/>
        </p:nvSpPr>
        <p:spPr>
          <a:xfrm>
            <a:off x="6474357" y="5235800"/>
            <a:ext cx="317193" cy="707886"/>
          </a:xfrm>
          <a:prstGeom prst="rect">
            <a:avLst/>
          </a:prstGeom>
          <a:noFill/>
        </p:spPr>
        <p:txBody>
          <a:bodyPr wrap="square" rtlCol="0">
            <a:spAutoFit/>
          </a:bodyPr>
          <a:lstStyle/>
          <a:p>
            <a:r>
              <a:rPr lang="en-AU" sz="4000" dirty="0">
                <a:latin typeface="Century Gothic" panose="020B0502020202020204" pitchFamily="34" charset="0"/>
              </a:rPr>
              <a:t>.</a:t>
            </a:r>
          </a:p>
        </p:txBody>
      </p:sp>
      <p:sp>
        <p:nvSpPr>
          <p:cNvPr id="16" name="TextBox 15">
            <a:extLst>
              <a:ext uri="{FF2B5EF4-FFF2-40B4-BE49-F238E27FC236}">
                <a16:creationId xmlns:a16="http://schemas.microsoft.com/office/drawing/2014/main" id="{B5B6173E-9FAA-4918-A580-AE61E0483427}"/>
              </a:ext>
            </a:extLst>
          </p:cNvPr>
          <p:cNvSpPr txBox="1"/>
          <p:nvPr/>
        </p:nvSpPr>
        <p:spPr>
          <a:xfrm>
            <a:off x="2635613" y="5085046"/>
            <a:ext cx="432460" cy="707886"/>
          </a:xfrm>
          <a:prstGeom prst="rect">
            <a:avLst/>
          </a:prstGeom>
          <a:noFill/>
        </p:spPr>
        <p:txBody>
          <a:bodyPr wrap="square" rtlCol="0">
            <a:spAutoFit/>
          </a:bodyPr>
          <a:lstStyle/>
          <a:p>
            <a:r>
              <a:rPr lang="en-AU" sz="4000" dirty="0">
                <a:latin typeface="Century Gothic" panose="020B0502020202020204" pitchFamily="34" charset="0"/>
              </a:rPr>
              <a:t>“</a:t>
            </a:r>
          </a:p>
        </p:txBody>
      </p:sp>
      <p:sp>
        <p:nvSpPr>
          <p:cNvPr id="17" name="TextBox 16">
            <a:extLst>
              <a:ext uri="{FF2B5EF4-FFF2-40B4-BE49-F238E27FC236}">
                <a16:creationId xmlns:a16="http://schemas.microsoft.com/office/drawing/2014/main" id="{BB8158CA-9A2B-40F0-9688-706F44B44C76}"/>
              </a:ext>
            </a:extLst>
          </p:cNvPr>
          <p:cNvSpPr txBox="1"/>
          <p:nvPr/>
        </p:nvSpPr>
        <p:spPr>
          <a:xfrm>
            <a:off x="7068885" y="5220886"/>
            <a:ext cx="1747220" cy="707886"/>
          </a:xfrm>
          <a:prstGeom prst="rect">
            <a:avLst/>
          </a:prstGeom>
          <a:noFill/>
        </p:spPr>
        <p:txBody>
          <a:bodyPr wrap="square" rtlCol="0">
            <a:spAutoFit/>
          </a:bodyPr>
          <a:lstStyle/>
          <a:p>
            <a:r>
              <a:rPr lang="en-AU" sz="4000" dirty="0">
                <a:latin typeface="Century Gothic" panose="020B0502020202020204" pitchFamily="34" charset="0"/>
              </a:rPr>
              <a:t>Hurry</a:t>
            </a:r>
          </a:p>
        </p:txBody>
      </p:sp>
      <p:sp>
        <p:nvSpPr>
          <p:cNvPr id="20" name="TextBox 19">
            <a:extLst>
              <a:ext uri="{FF2B5EF4-FFF2-40B4-BE49-F238E27FC236}">
                <a16:creationId xmlns:a16="http://schemas.microsoft.com/office/drawing/2014/main" id="{81638448-A1FF-4607-AE14-5392656C894B}"/>
              </a:ext>
            </a:extLst>
          </p:cNvPr>
          <p:cNvSpPr txBox="1"/>
          <p:nvPr/>
        </p:nvSpPr>
        <p:spPr>
          <a:xfrm>
            <a:off x="8431817" y="5085046"/>
            <a:ext cx="627895" cy="707886"/>
          </a:xfrm>
          <a:prstGeom prst="rect">
            <a:avLst/>
          </a:prstGeom>
          <a:noFill/>
        </p:spPr>
        <p:txBody>
          <a:bodyPr wrap="square" rtlCol="0">
            <a:spAutoFit/>
          </a:bodyPr>
          <a:lstStyle/>
          <a:p>
            <a:r>
              <a:rPr lang="en-AU" sz="4000" dirty="0">
                <a:latin typeface="Century Gothic" panose="020B0502020202020204" pitchFamily="34" charset="0"/>
              </a:rPr>
              <a:t>”</a:t>
            </a:r>
          </a:p>
        </p:txBody>
      </p:sp>
      <p:sp>
        <p:nvSpPr>
          <p:cNvPr id="22" name="TextBox 21">
            <a:extLst>
              <a:ext uri="{FF2B5EF4-FFF2-40B4-BE49-F238E27FC236}">
                <a16:creationId xmlns:a16="http://schemas.microsoft.com/office/drawing/2014/main" id="{7D808704-2DBB-42E8-A7D7-40971A33160C}"/>
              </a:ext>
            </a:extLst>
          </p:cNvPr>
          <p:cNvSpPr txBox="1"/>
          <p:nvPr/>
        </p:nvSpPr>
        <p:spPr>
          <a:xfrm>
            <a:off x="8273520" y="5236475"/>
            <a:ext cx="404750" cy="707886"/>
          </a:xfrm>
          <a:prstGeom prst="rect">
            <a:avLst/>
          </a:prstGeom>
          <a:noFill/>
        </p:spPr>
        <p:txBody>
          <a:bodyPr wrap="square" rtlCol="0">
            <a:spAutoFit/>
          </a:bodyPr>
          <a:lstStyle/>
          <a:p>
            <a:r>
              <a:rPr lang="en-AU" sz="4000" dirty="0">
                <a:latin typeface="Century Gothic" panose="020B0502020202020204" pitchFamily="34" charset="0"/>
              </a:rPr>
              <a:t>.</a:t>
            </a:r>
          </a:p>
        </p:txBody>
      </p:sp>
      <p:pic>
        <p:nvPicPr>
          <p:cNvPr id="19" name="Picture 18">
            <a:extLst>
              <a:ext uri="{FF2B5EF4-FFF2-40B4-BE49-F238E27FC236}">
                <a16:creationId xmlns:a16="http://schemas.microsoft.com/office/drawing/2014/main" id="{F767F034-BC97-42CF-927D-C616D896A899}"/>
              </a:ext>
            </a:extLst>
          </p:cNvPr>
          <p:cNvPicPr/>
          <p:nvPr/>
        </p:nvPicPr>
        <p:blipFill>
          <a:blip r:embed="rId2" cstate="print"/>
          <a:srcRect/>
          <a:stretch>
            <a:fillRect/>
          </a:stretch>
        </p:blipFill>
        <p:spPr bwMode="auto">
          <a:xfrm>
            <a:off x="2443712" y="466617"/>
            <a:ext cx="6672983" cy="4482589"/>
          </a:xfrm>
          <a:prstGeom prst="rect">
            <a:avLst/>
          </a:prstGeom>
          <a:noFill/>
          <a:ln w="28575">
            <a:solidFill>
              <a:schemeClr val="bg1">
                <a:lumMod val="65000"/>
              </a:schemeClr>
            </a:solidFill>
            <a:miter lim="800000"/>
            <a:headEnd/>
            <a:tailEnd/>
          </a:ln>
        </p:spPr>
      </p:pic>
    </p:spTree>
    <p:extLst>
      <p:ext uri="{BB962C8B-B14F-4D97-AF65-F5344CB8AC3E}">
        <p14:creationId xmlns:p14="http://schemas.microsoft.com/office/powerpoint/2010/main" val="32556438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fade">
                                      <p:cBhvr>
                                        <p:cTn id="7" dur="1000"/>
                                        <p:tgtEl>
                                          <p:spTgt spid="19"/>
                                        </p:tgtEl>
                                      </p:cBhvr>
                                    </p:animEffect>
                                    <p:anim calcmode="lin" valueType="num">
                                      <p:cBhvr>
                                        <p:cTn id="8" dur="1000" fill="hold"/>
                                        <p:tgtEl>
                                          <p:spTgt spid="19"/>
                                        </p:tgtEl>
                                        <p:attrNameLst>
                                          <p:attrName>ppt_x</p:attrName>
                                        </p:attrNameLst>
                                      </p:cBhvr>
                                      <p:tavLst>
                                        <p:tav tm="0">
                                          <p:val>
                                            <p:strVal val="#ppt_x"/>
                                          </p:val>
                                        </p:tav>
                                        <p:tav tm="100000">
                                          <p:val>
                                            <p:strVal val="#ppt_x"/>
                                          </p:val>
                                        </p:tav>
                                      </p:tavLst>
                                    </p:anim>
                                    <p:anim calcmode="lin" valueType="num">
                                      <p:cBhvr>
                                        <p:cTn id="9"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16"/>
                                        </p:tgtEl>
                                        <p:attrNameLst>
                                          <p:attrName>style.visibility</p:attrName>
                                        </p:attrNameLst>
                                      </p:cBhvr>
                                      <p:to>
                                        <p:strVal val="visible"/>
                                      </p:to>
                                    </p:set>
                                    <p:anim calcmode="lin" valueType="num">
                                      <p:cBhvr additive="base">
                                        <p:cTn id="14" dur="500" fill="hold"/>
                                        <p:tgtEl>
                                          <p:spTgt spid="16"/>
                                        </p:tgtEl>
                                        <p:attrNameLst>
                                          <p:attrName>ppt_x</p:attrName>
                                        </p:attrNameLst>
                                      </p:cBhvr>
                                      <p:tavLst>
                                        <p:tav tm="0">
                                          <p:val>
                                            <p:strVal val="#ppt_x"/>
                                          </p:val>
                                        </p:tav>
                                        <p:tav tm="100000">
                                          <p:val>
                                            <p:strVal val="#ppt_x"/>
                                          </p:val>
                                        </p:tav>
                                      </p:tavLst>
                                    </p:anim>
                                    <p:anim calcmode="lin" valueType="num">
                                      <p:cBhvr additive="base">
                                        <p:cTn id="15"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12"/>
                                        </p:tgtEl>
                                        <p:attrNameLst>
                                          <p:attrName>style.visibility</p:attrName>
                                        </p:attrNameLst>
                                      </p:cBhvr>
                                      <p:to>
                                        <p:strVal val="visible"/>
                                      </p:to>
                                    </p:set>
                                    <p:anim calcmode="lin" valueType="num">
                                      <p:cBhvr additive="base">
                                        <p:cTn id="20" dur="500" fill="hold"/>
                                        <p:tgtEl>
                                          <p:spTgt spid="12"/>
                                        </p:tgtEl>
                                        <p:attrNameLst>
                                          <p:attrName>ppt_x</p:attrName>
                                        </p:attrNameLst>
                                      </p:cBhvr>
                                      <p:tavLst>
                                        <p:tav tm="0">
                                          <p:val>
                                            <p:strVal val="#ppt_x"/>
                                          </p:val>
                                        </p:tav>
                                        <p:tav tm="100000">
                                          <p:val>
                                            <p:strVal val="#ppt_x"/>
                                          </p:val>
                                        </p:tav>
                                      </p:tavLst>
                                    </p:anim>
                                    <p:anim calcmode="lin" valueType="num">
                                      <p:cBhvr additive="base">
                                        <p:cTn id="21"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14"/>
                                        </p:tgtEl>
                                        <p:attrNameLst>
                                          <p:attrName>style.visibility</p:attrName>
                                        </p:attrNameLst>
                                      </p:cBhvr>
                                      <p:to>
                                        <p:strVal val="visible"/>
                                      </p:to>
                                    </p:set>
                                    <p:anim calcmode="lin" valueType="num">
                                      <p:cBhvr additive="base">
                                        <p:cTn id="26" dur="500" fill="hold"/>
                                        <p:tgtEl>
                                          <p:spTgt spid="14"/>
                                        </p:tgtEl>
                                        <p:attrNameLst>
                                          <p:attrName>ppt_x</p:attrName>
                                        </p:attrNameLst>
                                      </p:cBhvr>
                                      <p:tavLst>
                                        <p:tav tm="0">
                                          <p:val>
                                            <p:strVal val="#ppt_x"/>
                                          </p:val>
                                        </p:tav>
                                        <p:tav tm="100000">
                                          <p:val>
                                            <p:strVal val="#ppt_x"/>
                                          </p:val>
                                        </p:tav>
                                      </p:tavLst>
                                    </p:anim>
                                    <p:anim calcmode="lin" valueType="num">
                                      <p:cBhvr additive="base">
                                        <p:cTn id="27"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15"/>
                                        </p:tgtEl>
                                        <p:attrNameLst>
                                          <p:attrName>style.visibility</p:attrName>
                                        </p:attrNameLst>
                                      </p:cBhvr>
                                      <p:to>
                                        <p:strVal val="visible"/>
                                      </p:to>
                                    </p:set>
                                    <p:anim calcmode="lin" valueType="num">
                                      <p:cBhvr additive="base">
                                        <p:cTn id="32" dur="500" fill="hold"/>
                                        <p:tgtEl>
                                          <p:spTgt spid="15"/>
                                        </p:tgtEl>
                                        <p:attrNameLst>
                                          <p:attrName>ppt_x</p:attrName>
                                        </p:attrNameLst>
                                      </p:cBhvr>
                                      <p:tavLst>
                                        <p:tav tm="0">
                                          <p:val>
                                            <p:strVal val="#ppt_x"/>
                                          </p:val>
                                        </p:tav>
                                        <p:tav tm="100000">
                                          <p:val>
                                            <p:strVal val="#ppt_x"/>
                                          </p:val>
                                        </p:tav>
                                      </p:tavLst>
                                    </p:anim>
                                    <p:anim calcmode="lin" valueType="num">
                                      <p:cBhvr additive="base">
                                        <p:cTn id="33"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grpId="0" nodeType="clickEffect">
                                  <p:stCondLst>
                                    <p:cond delay="0"/>
                                  </p:stCondLst>
                                  <p:childTnLst>
                                    <p:set>
                                      <p:cBhvr>
                                        <p:cTn id="37" dur="1" fill="hold">
                                          <p:stCondLst>
                                            <p:cond delay="0"/>
                                          </p:stCondLst>
                                        </p:cTn>
                                        <p:tgtEl>
                                          <p:spTgt spid="17"/>
                                        </p:tgtEl>
                                        <p:attrNameLst>
                                          <p:attrName>style.visibility</p:attrName>
                                        </p:attrNameLst>
                                      </p:cBhvr>
                                      <p:to>
                                        <p:strVal val="visible"/>
                                      </p:to>
                                    </p:set>
                                    <p:anim calcmode="lin" valueType="num">
                                      <p:cBhvr additive="base">
                                        <p:cTn id="38" dur="500" fill="hold"/>
                                        <p:tgtEl>
                                          <p:spTgt spid="17"/>
                                        </p:tgtEl>
                                        <p:attrNameLst>
                                          <p:attrName>ppt_x</p:attrName>
                                        </p:attrNameLst>
                                      </p:cBhvr>
                                      <p:tavLst>
                                        <p:tav tm="0">
                                          <p:val>
                                            <p:strVal val="#ppt_x"/>
                                          </p:val>
                                        </p:tav>
                                        <p:tav tm="100000">
                                          <p:val>
                                            <p:strVal val="#ppt_x"/>
                                          </p:val>
                                        </p:tav>
                                      </p:tavLst>
                                    </p:anim>
                                    <p:anim calcmode="lin" valueType="num">
                                      <p:cBhvr additive="base">
                                        <p:cTn id="39"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2" presetClass="entr" presetSubtype="4" fill="hold" grpId="0" nodeType="clickEffect">
                                  <p:stCondLst>
                                    <p:cond delay="0"/>
                                  </p:stCondLst>
                                  <p:childTnLst>
                                    <p:set>
                                      <p:cBhvr>
                                        <p:cTn id="43" dur="1" fill="hold">
                                          <p:stCondLst>
                                            <p:cond delay="0"/>
                                          </p:stCondLst>
                                        </p:cTn>
                                        <p:tgtEl>
                                          <p:spTgt spid="22"/>
                                        </p:tgtEl>
                                        <p:attrNameLst>
                                          <p:attrName>style.visibility</p:attrName>
                                        </p:attrNameLst>
                                      </p:cBhvr>
                                      <p:to>
                                        <p:strVal val="visible"/>
                                      </p:to>
                                    </p:set>
                                    <p:anim calcmode="lin" valueType="num">
                                      <p:cBhvr additive="base">
                                        <p:cTn id="44" dur="500" fill="hold"/>
                                        <p:tgtEl>
                                          <p:spTgt spid="22"/>
                                        </p:tgtEl>
                                        <p:attrNameLst>
                                          <p:attrName>ppt_x</p:attrName>
                                        </p:attrNameLst>
                                      </p:cBhvr>
                                      <p:tavLst>
                                        <p:tav tm="0">
                                          <p:val>
                                            <p:strVal val="#ppt_x"/>
                                          </p:val>
                                        </p:tav>
                                        <p:tav tm="100000">
                                          <p:val>
                                            <p:strVal val="#ppt_x"/>
                                          </p:val>
                                        </p:tav>
                                      </p:tavLst>
                                    </p:anim>
                                    <p:anim calcmode="lin" valueType="num">
                                      <p:cBhvr additive="base">
                                        <p:cTn id="45"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2" presetClass="entr" presetSubtype="4" fill="hold" grpId="0" nodeType="clickEffect">
                                  <p:stCondLst>
                                    <p:cond delay="0"/>
                                  </p:stCondLst>
                                  <p:childTnLst>
                                    <p:set>
                                      <p:cBhvr>
                                        <p:cTn id="49" dur="1" fill="hold">
                                          <p:stCondLst>
                                            <p:cond delay="0"/>
                                          </p:stCondLst>
                                        </p:cTn>
                                        <p:tgtEl>
                                          <p:spTgt spid="20"/>
                                        </p:tgtEl>
                                        <p:attrNameLst>
                                          <p:attrName>style.visibility</p:attrName>
                                        </p:attrNameLst>
                                      </p:cBhvr>
                                      <p:to>
                                        <p:strVal val="visible"/>
                                      </p:to>
                                    </p:set>
                                    <p:anim calcmode="lin" valueType="num">
                                      <p:cBhvr additive="base">
                                        <p:cTn id="50" dur="500" fill="hold"/>
                                        <p:tgtEl>
                                          <p:spTgt spid="20"/>
                                        </p:tgtEl>
                                        <p:attrNameLst>
                                          <p:attrName>ppt_x</p:attrName>
                                        </p:attrNameLst>
                                      </p:cBhvr>
                                      <p:tavLst>
                                        <p:tav tm="0">
                                          <p:val>
                                            <p:strVal val="#ppt_x"/>
                                          </p:val>
                                        </p:tav>
                                        <p:tav tm="100000">
                                          <p:val>
                                            <p:strVal val="#ppt_x"/>
                                          </p:val>
                                        </p:tav>
                                      </p:tavLst>
                                    </p:anim>
                                    <p:anim calcmode="lin" valueType="num">
                                      <p:cBhvr additive="base">
                                        <p:cTn id="51"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4" grpId="0"/>
      <p:bldP spid="15" grpId="0"/>
      <p:bldP spid="16" grpId="0"/>
      <p:bldP spid="17" grpId="0"/>
      <p:bldP spid="20" grpId="0"/>
      <p:bldP spid="22"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flip="none" rotWithShape="1">
          <a:gsLst>
            <a:gs pos="73000">
              <a:schemeClr val="bg1">
                <a:lumMod val="95000"/>
              </a:schemeClr>
            </a:gs>
            <a:gs pos="100000">
              <a:schemeClr val="bg1">
                <a:shade val="64000"/>
                <a:lumMod val="88000"/>
              </a:schemeClr>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E21E908C-4997-4B2C-B08F-FDB3746C3A85}"/>
              </a:ext>
            </a:extLst>
          </p:cNvPr>
          <p:cNvSpPr txBox="1"/>
          <p:nvPr/>
        </p:nvSpPr>
        <p:spPr>
          <a:xfrm>
            <a:off x="3215349" y="5290325"/>
            <a:ext cx="625386" cy="707886"/>
          </a:xfrm>
          <a:prstGeom prst="rect">
            <a:avLst/>
          </a:prstGeom>
          <a:noFill/>
        </p:spPr>
        <p:txBody>
          <a:bodyPr wrap="square" rtlCol="0">
            <a:spAutoFit/>
          </a:bodyPr>
          <a:lstStyle/>
          <a:p>
            <a:r>
              <a:rPr lang="en-AU" sz="4000" dirty="0">
                <a:latin typeface="Century Gothic" panose="020B0502020202020204" pitchFamily="34" charset="0"/>
              </a:rPr>
              <a:t>Is</a:t>
            </a:r>
          </a:p>
        </p:txBody>
      </p:sp>
      <p:sp>
        <p:nvSpPr>
          <p:cNvPr id="12" name="TextBox 11">
            <a:extLst>
              <a:ext uri="{FF2B5EF4-FFF2-40B4-BE49-F238E27FC236}">
                <a16:creationId xmlns:a16="http://schemas.microsoft.com/office/drawing/2014/main" id="{0501854F-4198-426C-8F4E-53700B3DF912}"/>
              </a:ext>
            </a:extLst>
          </p:cNvPr>
          <p:cNvSpPr txBox="1"/>
          <p:nvPr/>
        </p:nvSpPr>
        <p:spPr>
          <a:xfrm>
            <a:off x="5751067" y="5290324"/>
            <a:ext cx="738250" cy="707886"/>
          </a:xfrm>
          <a:prstGeom prst="rect">
            <a:avLst/>
          </a:prstGeom>
          <a:noFill/>
        </p:spPr>
        <p:txBody>
          <a:bodyPr wrap="square" rtlCol="0">
            <a:spAutoFit/>
          </a:bodyPr>
          <a:lstStyle/>
          <a:p>
            <a:r>
              <a:rPr lang="en-AU" sz="4000" dirty="0">
                <a:latin typeface="Century Gothic" panose="020B0502020202020204" pitchFamily="34" charset="0"/>
              </a:rPr>
              <a:t>to</a:t>
            </a:r>
          </a:p>
        </p:txBody>
      </p:sp>
      <p:sp>
        <p:nvSpPr>
          <p:cNvPr id="13" name="TextBox 12">
            <a:extLst>
              <a:ext uri="{FF2B5EF4-FFF2-40B4-BE49-F238E27FC236}">
                <a16:creationId xmlns:a16="http://schemas.microsoft.com/office/drawing/2014/main" id="{8E634504-A8DA-49FF-94A0-828F27B45C9B}"/>
              </a:ext>
            </a:extLst>
          </p:cNvPr>
          <p:cNvSpPr txBox="1"/>
          <p:nvPr/>
        </p:nvSpPr>
        <p:spPr>
          <a:xfrm>
            <a:off x="4463905" y="5290325"/>
            <a:ext cx="1360458" cy="707886"/>
          </a:xfrm>
          <a:prstGeom prst="rect">
            <a:avLst/>
          </a:prstGeom>
          <a:noFill/>
        </p:spPr>
        <p:txBody>
          <a:bodyPr wrap="square" rtlCol="0">
            <a:spAutoFit/>
          </a:bodyPr>
          <a:lstStyle/>
          <a:p>
            <a:r>
              <a:rPr lang="en-AU" sz="4000" dirty="0">
                <a:latin typeface="Century Gothic" panose="020B0502020202020204" pitchFamily="34" charset="0"/>
              </a:rPr>
              <a:t>safe</a:t>
            </a:r>
          </a:p>
        </p:txBody>
      </p:sp>
      <p:sp>
        <p:nvSpPr>
          <p:cNvPr id="16" name="TextBox 15">
            <a:extLst>
              <a:ext uri="{FF2B5EF4-FFF2-40B4-BE49-F238E27FC236}">
                <a16:creationId xmlns:a16="http://schemas.microsoft.com/office/drawing/2014/main" id="{B5B6173E-9FAA-4918-A580-AE61E0483427}"/>
              </a:ext>
            </a:extLst>
          </p:cNvPr>
          <p:cNvSpPr txBox="1"/>
          <p:nvPr/>
        </p:nvSpPr>
        <p:spPr>
          <a:xfrm>
            <a:off x="2902488" y="5155454"/>
            <a:ext cx="432460" cy="707886"/>
          </a:xfrm>
          <a:prstGeom prst="rect">
            <a:avLst/>
          </a:prstGeom>
          <a:noFill/>
        </p:spPr>
        <p:txBody>
          <a:bodyPr wrap="square" rtlCol="0">
            <a:spAutoFit/>
          </a:bodyPr>
          <a:lstStyle/>
          <a:p>
            <a:r>
              <a:rPr lang="en-AU" sz="4000" dirty="0">
                <a:latin typeface="Century Gothic" panose="020B0502020202020204" pitchFamily="34" charset="0"/>
              </a:rPr>
              <a:t>“</a:t>
            </a:r>
          </a:p>
        </p:txBody>
      </p:sp>
      <p:sp>
        <p:nvSpPr>
          <p:cNvPr id="17" name="TextBox 16">
            <a:extLst>
              <a:ext uri="{FF2B5EF4-FFF2-40B4-BE49-F238E27FC236}">
                <a16:creationId xmlns:a16="http://schemas.microsoft.com/office/drawing/2014/main" id="{BB8158CA-9A2B-40F0-9688-706F44B44C76}"/>
              </a:ext>
            </a:extLst>
          </p:cNvPr>
          <p:cNvSpPr txBox="1"/>
          <p:nvPr/>
        </p:nvSpPr>
        <p:spPr>
          <a:xfrm>
            <a:off x="6531631" y="5290324"/>
            <a:ext cx="1937910" cy="707886"/>
          </a:xfrm>
          <a:prstGeom prst="rect">
            <a:avLst/>
          </a:prstGeom>
          <a:noFill/>
        </p:spPr>
        <p:txBody>
          <a:bodyPr wrap="square" rtlCol="0">
            <a:spAutoFit/>
          </a:bodyPr>
          <a:lstStyle/>
          <a:p>
            <a:r>
              <a:rPr lang="en-AU" sz="4000" dirty="0">
                <a:latin typeface="Century Gothic" panose="020B0502020202020204" pitchFamily="34" charset="0"/>
              </a:rPr>
              <a:t>drive</a:t>
            </a:r>
          </a:p>
        </p:txBody>
      </p:sp>
      <p:sp>
        <p:nvSpPr>
          <p:cNvPr id="20" name="TextBox 19">
            <a:extLst>
              <a:ext uri="{FF2B5EF4-FFF2-40B4-BE49-F238E27FC236}">
                <a16:creationId xmlns:a16="http://schemas.microsoft.com/office/drawing/2014/main" id="{81638448-A1FF-4607-AE14-5392656C894B}"/>
              </a:ext>
            </a:extLst>
          </p:cNvPr>
          <p:cNvSpPr txBox="1"/>
          <p:nvPr/>
        </p:nvSpPr>
        <p:spPr>
          <a:xfrm>
            <a:off x="8064553" y="5142187"/>
            <a:ext cx="627895" cy="707886"/>
          </a:xfrm>
          <a:prstGeom prst="rect">
            <a:avLst/>
          </a:prstGeom>
          <a:noFill/>
        </p:spPr>
        <p:txBody>
          <a:bodyPr wrap="square" rtlCol="0">
            <a:spAutoFit/>
          </a:bodyPr>
          <a:lstStyle/>
          <a:p>
            <a:r>
              <a:rPr lang="en-AU" sz="4000" dirty="0">
                <a:latin typeface="Century Gothic" panose="020B0502020202020204" pitchFamily="34" charset="0"/>
              </a:rPr>
              <a:t>”</a:t>
            </a:r>
          </a:p>
        </p:txBody>
      </p:sp>
      <p:sp>
        <p:nvSpPr>
          <p:cNvPr id="22" name="TextBox 21">
            <a:extLst>
              <a:ext uri="{FF2B5EF4-FFF2-40B4-BE49-F238E27FC236}">
                <a16:creationId xmlns:a16="http://schemas.microsoft.com/office/drawing/2014/main" id="{7D808704-2DBB-42E8-A7D7-40971A33160C}"/>
              </a:ext>
            </a:extLst>
          </p:cNvPr>
          <p:cNvSpPr txBox="1"/>
          <p:nvPr/>
        </p:nvSpPr>
        <p:spPr>
          <a:xfrm>
            <a:off x="7782270" y="5207059"/>
            <a:ext cx="373322" cy="769441"/>
          </a:xfrm>
          <a:prstGeom prst="rect">
            <a:avLst/>
          </a:prstGeom>
          <a:noFill/>
        </p:spPr>
        <p:txBody>
          <a:bodyPr wrap="square" rtlCol="0">
            <a:spAutoFit/>
          </a:bodyPr>
          <a:lstStyle/>
          <a:p>
            <a:r>
              <a:rPr lang="en-AU" sz="4400" dirty="0">
                <a:latin typeface="Gadugi" panose="020B0502040204020203" pitchFamily="34" charset="0"/>
                <a:ea typeface="Gadugi" panose="020B0502040204020203" pitchFamily="34" charset="0"/>
                <a:cs typeface="Calibri" panose="020F0502020204030204" pitchFamily="34" charset="0"/>
              </a:rPr>
              <a:t>?</a:t>
            </a:r>
          </a:p>
        </p:txBody>
      </p:sp>
      <p:pic>
        <p:nvPicPr>
          <p:cNvPr id="15" name="Picture 14">
            <a:extLst>
              <a:ext uri="{FF2B5EF4-FFF2-40B4-BE49-F238E27FC236}">
                <a16:creationId xmlns:a16="http://schemas.microsoft.com/office/drawing/2014/main" id="{353F205D-819A-4235-B17D-D5135B2E268E}"/>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40489" y="601792"/>
            <a:ext cx="6768547" cy="4479593"/>
          </a:xfrm>
          <a:prstGeom prst="rect">
            <a:avLst/>
          </a:prstGeom>
          <a:noFill/>
          <a:ln w="28575">
            <a:solidFill>
              <a:schemeClr val="bg1">
                <a:lumMod val="65000"/>
              </a:schemeClr>
            </a:solidFill>
            <a:miter lim="800000"/>
            <a:headEnd/>
            <a:tailEnd/>
          </a:ln>
        </p:spPr>
      </p:pic>
      <p:sp>
        <p:nvSpPr>
          <p:cNvPr id="18" name="TextBox 17">
            <a:extLst>
              <a:ext uri="{FF2B5EF4-FFF2-40B4-BE49-F238E27FC236}">
                <a16:creationId xmlns:a16="http://schemas.microsoft.com/office/drawing/2014/main" id="{56123CF3-C8DB-4EA7-8AC8-806AB5322D5A}"/>
              </a:ext>
            </a:extLst>
          </p:cNvPr>
          <p:cNvSpPr txBox="1"/>
          <p:nvPr/>
        </p:nvSpPr>
        <p:spPr>
          <a:xfrm>
            <a:off x="3872336" y="5290325"/>
            <a:ext cx="625386" cy="707886"/>
          </a:xfrm>
          <a:prstGeom prst="rect">
            <a:avLst/>
          </a:prstGeom>
          <a:noFill/>
        </p:spPr>
        <p:txBody>
          <a:bodyPr wrap="square" rtlCol="0">
            <a:spAutoFit/>
          </a:bodyPr>
          <a:lstStyle/>
          <a:p>
            <a:r>
              <a:rPr lang="en-AU" sz="4000" dirty="0">
                <a:latin typeface="Century Gothic" panose="020B0502020202020204" pitchFamily="34" charset="0"/>
              </a:rPr>
              <a:t>it</a:t>
            </a:r>
          </a:p>
        </p:txBody>
      </p:sp>
    </p:spTree>
    <p:extLst>
      <p:ext uri="{BB962C8B-B14F-4D97-AF65-F5344CB8AC3E}">
        <p14:creationId xmlns:p14="http://schemas.microsoft.com/office/powerpoint/2010/main" val="24298538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1000"/>
                                        <p:tgtEl>
                                          <p:spTgt spid="15"/>
                                        </p:tgtEl>
                                      </p:cBhvr>
                                    </p:animEffect>
                                    <p:anim calcmode="lin" valueType="num">
                                      <p:cBhvr>
                                        <p:cTn id="8" dur="1000" fill="hold"/>
                                        <p:tgtEl>
                                          <p:spTgt spid="15"/>
                                        </p:tgtEl>
                                        <p:attrNameLst>
                                          <p:attrName>ppt_x</p:attrName>
                                        </p:attrNameLst>
                                      </p:cBhvr>
                                      <p:tavLst>
                                        <p:tav tm="0">
                                          <p:val>
                                            <p:strVal val="#ppt_x"/>
                                          </p:val>
                                        </p:tav>
                                        <p:tav tm="100000">
                                          <p:val>
                                            <p:strVal val="#ppt_x"/>
                                          </p:val>
                                        </p:tav>
                                      </p:tavLst>
                                    </p:anim>
                                    <p:anim calcmode="lin" valueType="num">
                                      <p:cBhvr>
                                        <p:cTn id="9"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16"/>
                                        </p:tgtEl>
                                        <p:attrNameLst>
                                          <p:attrName>style.visibility</p:attrName>
                                        </p:attrNameLst>
                                      </p:cBhvr>
                                      <p:to>
                                        <p:strVal val="visible"/>
                                      </p:to>
                                    </p:set>
                                    <p:anim calcmode="lin" valueType="num">
                                      <p:cBhvr additive="base">
                                        <p:cTn id="14" dur="500" fill="hold"/>
                                        <p:tgtEl>
                                          <p:spTgt spid="16"/>
                                        </p:tgtEl>
                                        <p:attrNameLst>
                                          <p:attrName>ppt_x</p:attrName>
                                        </p:attrNameLst>
                                      </p:cBhvr>
                                      <p:tavLst>
                                        <p:tav tm="0">
                                          <p:val>
                                            <p:strVal val="#ppt_x"/>
                                          </p:val>
                                        </p:tav>
                                        <p:tav tm="100000">
                                          <p:val>
                                            <p:strVal val="#ppt_x"/>
                                          </p:val>
                                        </p:tav>
                                      </p:tavLst>
                                    </p:anim>
                                    <p:anim calcmode="lin" valueType="num">
                                      <p:cBhvr additive="base">
                                        <p:cTn id="15"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4"/>
                                        </p:tgtEl>
                                        <p:attrNameLst>
                                          <p:attrName>style.visibility</p:attrName>
                                        </p:attrNameLst>
                                      </p:cBhvr>
                                      <p:to>
                                        <p:strVal val="visible"/>
                                      </p:to>
                                    </p:set>
                                    <p:anim calcmode="lin" valueType="num">
                                      <p:cBhvr additive="base">
                                        <p:cTn id="20" dur="500" fill="hold"/>
                                        <p:tgtEl>
                                          <p:spTgt spid="4"/>
                                        </p:tgtEl>
                                        <p:attrNameLst>
                                          <p:attrName>ppt_x</p:attrName>
                                        </p:attrNameLst>
                                      </p:cBhvr>
                                      <p:tavLst>
                                        <p:tav tm="0">
                                          <p:val>
                                            <p:strVal val="#ppt_x"/>
                                          </p:val>
                                        </p:tav>
                                        <p:tav tm="100000">
                                          <p:val>
                                            <p:strVal val="#ppt_x"/>
                                          </p:val>
                                        </p:tav>
                                      </p:tavLst>
                                    </p:anim>
                                    <p:anim calcmode="lin" valueType="num">
                                      <p:cBhvr additive="base">
                                        <p:cTn id="21"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18"/>
                                        </p:tgtEl>
                                        <p:attrNameLst>
                                          <p:attrName>style.visibility</p:attrName>
                                        </p:attrNameLst>
                                      </p:cBhvr>
                                      <p:to>
                                        <p:strVal val="visible"/>
                                      </p:to>
                                    </p:set>
                                    <p:anim calcmode="lin" valueType="num">
                                      <p:cBhvr additive="base">
                                        <p:cTn id="26" dur="500" fill="hold"/>
                                        <p:tgtEl>
                                          <p:spTgt spid="18"/>
                                        </p:tgtEl>
                                        <p:attrNameLst>
                                          <p:attrName>ppt_x</p:attrName>
                                        </p:attrNameLst>
                                      </p:cBhvr>
                                      <p:tavLst>
                                        <p:tav tm="0">
                                          <p:val>
                                            <p:strVal val="#ppt_x"/>
                                          </p:val>
                                        </p:tav>
                                        <p:tav tm="100000">
                                          <p:val>
                                            <p:strVal val="#ppt_x"/>
                                          </p:val>
                                        </p:tav>
                                      </p:tavLst>
                                    </p:anim>
                                    <p:anim calcmode="lin" valueType="num">
                                      <p:cBhvr additive="base">
                                        <p:cTn id="27"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13"/>
                                        </p:tgtEl>
                                        <p:attrNameLst>
                                          <p:attrName>style.visibility</p:attrName>
                                        </p:attrNameLst>
                                      </p:cBhvr>
                                      <p:to>
                                        <p:strVal val="visible"/>
                                      </p:to>
                                    </p:set>
                                    <p:anim calcmode="lin" valueType="num">
                                      <p:cBhvr additive="base">
                                        <p:cTn id="32" dur="500" fill="hold"/>
                                        <p:tgtEl>
                                          <p:spTgt spid="13"/>
                                        </p:tgtEl>
                                        <p:attrNameLst>
                                          <p:attrName>ppt_x</p:attrName>
                                        </p:attrNameLst>
                                      </p:cBhvr>
                                      <p:tavLst>
                                        <p:tav tm="0">
                                          <p:val>
                                            <p:strVal val="#ppt_x"/>
                                          </p:val>
                                        </p:tav>
                                        <p:tav tm="100000">
                                          <p:val>
                                            <p:strVal val="#ppt_x"/>
                                          </p:val>
                                        </p:tav>
                                      </p:tavLst>
                                    </p:anim>
                                    <p:anim calcmode="lin" valueType="num">
                                      <p:cBhvr additive="base">
                                        <p:cTn id="33"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grpId="0" nodeType="clickEffect">
                                  <p:stCondLst>
                                    <p:cond delay="0"/>
                                  </p:stCondLst>
                                  <p:childTnLst>
                                    <p:set>
                                      <p:cBhvr>
                                        <p:cTn id="37" dur="1" fill="hold">
                                          <p:stCondLst>
                                            <p:cond delay="0"/>
                                          </p:stCondLst>
                                        </p:cTn>
                                        <p:tgtEl>
                                          <p:spTgt spid="12"/>
                                        </p:tgtEl>
                                        <p:attrNameLst>
                                          <p:attrName>style.visibility</p:attrName>
                                        </p:attrNameLst>
                                      </p:cBhvr>
                                      <p:to>
                                        <p:strVal val="visible"/>
                                      </p:to>
                                    </p:set>
                                    <p:anim calcmode="lin" valueType="num">
                                      <p:cBhvr additive="base">
                                        <p:cTn id="38" dur="500" fill="hold"/>
                                        <p:tgtEl>
                                          <p:spTgt spid="12"/>
                                        </p:tgtEl>
                                        <p:attrNameLst>
                                          <p:attrName>ppt_x</p:attrName>
                                        </p:attrNameLst>
                                      </p:cBhvr>
                                      <p:tavLst>
                                        <p:tav tm="0">
                                          <p:val>
                                            <p:strVal val="#ppt_x"/>
                                          </p:val>
                                        </p:tav>
                                        <p:tav tm="100000">
                                          <p:val>
                                            <p:strVal val="#ppt_x"/>
                                          </p:val>
                                        </p:tav>
                                      </p:tavLst>
                                    </p:anim>
                                    <p:anim calcmode="lin" valueType="num">
                                      <p:cBhvr additive="base">
                                        <p:cTn id="39"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2" presetClass="entr" presetSubtype="4" fill="hold" grpId="0" nodeType="clickEffect">
                                  <p:stCondLst>
                                    <p:cond delay="0"/>
                                  </p:stCondLst>
                                  <p:childTnLst>
                                    <p:set>
                                      <p:cBhvr>
                                        <p:cTn id="43" dur="1" fill="hold">
                                          <p:stCondLst>
                                            <p:cond delay="0"/>
                                          </p:stCondLst>
                                        </p:cTn>
                                        <p:tgtEl>
                                          <p:spTgt spid="17"/>
                                        </p:tgtEl>
                                        <p:attrNameLst>
                                          <p:attrName>style.visibility</p:attrName>
                                        </p:attrNameLst>
                                      </p:cBhvr>
                                      <p:to>
                                        <p:strVal val="visible"/>
                                      </p:to>
                                    </p:set>
                                    <p:anim calcmode="lin" valueType="num">
                                      <p:cBhvr additive="base">
                                        <p:cTn id="44" dur="500" fill="hold"/>
                                        <p:tgtEl>
                                          <p:spTgt spid="17"/>
                                        </p:tgtEl>
                                        <p:attrNameLst>
                                          <p:attrName>ppt_x</p:attrName>
                                        </p:attrNameLst>
                                      </p:cBhvr>
                                      <p:tavLst>
                                        <p:tav tm="0">
                                          <p:val>
                                            <p:strVal val="#ppt_x"/>
                                          </p:val>
                                        </p:tav>
                                        <p:tav tm="100000">
                                          <p:val>
                                            <p:strVal val="#ppt_x"/>
                                          </p:val>
                                        </p:tav>
                                      </p:tavLst>
                                    </p:anim>
                                    <p:anim calcmode="lin" valueType="num">
                                      <p:cBhvr additive="base">
                                        <p:cTn id="45"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2" presetClass="entr" presetSubtype="4" fill="hold" grpId="0" nodeType="clickEffect">
                                  <p:stCondLst>
                                    <p:cond delay="0"/>
                                  </p:stCondLst>
                                  <p:childTnLst>
                                    <p:set>
                                      <p:cBhvr>
                                        <p:cTn id="49" dur="1" fill="hold">
                                          <p:stCondLst>
                                            <p:cond delay="0"/>
                                          </p:stCondLst>
                                        </p:cTn>
                                        <p:tgtEl>
                                          <p:spTgt spid="22"/>
                                        </p:tgtEl>
                                        <p:attrNameLst>
                                          <p:attrName>style.visibility</p:attrName>
                                        </p:attrNameLst>
                                      </p:cBhvr>
                                      <p:to>
                                        <p:strVal val="visible"/>
                                      </p:to>
                                    </p:set>
                                    <p:anim calcmode="lin" valueType="num">
                                      <p:cBhvr additive="base">
                                        <p:cTn id="50" dur="500" fill="hold"/>
                                        <p:tgtEl>
                                          <p:spTgt spid="22"/>
                                        </p:tgtEl>
                                        <p:attrNameLst>
                                          <p:attrName>ppt_x</p:attrName>
                                        </p:attrNameLst>
                                      </p:cBhvr>
                                      <p:tavLst>
                                        <p:tav tm="0">
                                          <p:val>
                                            <p:strVal val="#ppt_x"/>
                                          </p:val>
                                        </p:tav>
                                        <p:tav tm="100000">
                                          <p:val>
                                            <p:strVal val="#ppt_x"/>
                                          </p:val>
                                        </p:tav>
                                      </p:tavLst>
                                    </p:anim>
                                    <p:anim calcmode="lin" valueType="num">
                                      <p:cBhvr additive="base">
                                        <p:cTn id="51"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2" presetClass="entr" presetSubtype="4" fill="hold" grpId="0" nodeType="clickEffect">
                                  <p:stCondLst>
                                    <p:cond delay="0"/>
                                  </p:stCondLst>
                                  <p:childTnLst>
                                    <p:set>
                                      <p:cBhvr>
                                        <p:cTn id="55" dur="1" fill="hold">
                                          <p:stCondLst>
                                            <p:cond delay="0"/>
                                          </p:stCondLst>
                                        </p:cTn>
                                        <p:tgtEl>
                                          <p:spTgt spid="20"/>
                                        </p:tgtEl>
                                        <p:attrNameLst>
                                          <p:attrName>style.visibility</p:attrName>
                                        </p:attrNameLst>
                                      </p:cBhvr>
                                      <p:to>
                                        <p:strVal val="visible"/>
                                      </p:to>
                                    </p:set>
                                    <p:anim calcmode="lin" valueType="num">
                                      <p:cBhvr additive="base">
                                        <p:cTn id="56" dur="500" fill="hold"/>
                                        <p:tgtEl>
                                          <p:spTgt spid="20"/>
                                        </p:tgtEl>
                                        <p:attrNameLst>
                                          <p:attrName>ppt_x</p:attrName>
                                        </p:attrNameLst>
                                      </p:cBhvr>
                                      <p:tavLst>
                                        <p:tav tm="0">
                                          <p:val>
                                            <p:strVal val="#ppt_x"/>
                                          </p:val>
                                        </p:tav>
                                        <p:tav tm="100000">
                                          <p:val>
                                            <p:strVal val="#ppt_x"/>
                                          </p:val>
                                        </p:tav>
                                      </p:tavLst>
                                    </p:anim>
                                    <p:anim calcmode="lin" valueType="num">
                                      <p:cBhvr additive="base">
                                        <p:cTn id="57"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2" grpId="0"/>
      <p:bldP spid="13" grpId="0"/>
      <p:bldP spid="16" grpId="0"/>
      <p:bldP spid="17" grpId="0"/>
      <p:bldP spid="20" grpId="0"/>
      <p:bldP spid="22" grpId="0"/>
      <p:bldP spid="18"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gradFill flip="none" rotWithShape="1">
          <a:gsLst>
            <a:gs pos="81000">
              <a:schemeClr val="bg1">
                <a:lumMod val="95000"/>
              </a:schemeClr>
            </a:gs>
            <a:gs pos="100000">
              <a:schemeClr val="bg1">
                <a:shade val="64000"/>
                <a:lumMod val="88000"/>
              </a:schemeClr>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E21E908C-4997-4B2C-B08F-FDB3746C3A85}"/>
              </a:ext>
            </a:extLst>
          </p:cNvPr>
          <p:cNvSpPr txBox="1"/>
          <p:nvPr/>
        </p:nvSpPr>
        <p:spPr>
          <a:xfrm>
            <a:off x="873630" y="5392009"/>
            <a:ext cx="1048579" cy="707886"/>
          </a:xfrm>
          <a:prstGeom prst="rect">
            <a:avLst/>
          </a:prstGeom>
          <a:noFill/>
        </p:spPr>
        <p:txBody>
          <a:bodyPr wrap="square" rtlCol="0">
            <a:spAutoFit/>
          </a:bodyPr>
          <a:lstStyle/>
          <a:p>
            <a:r>
              <a:rPr lang="en-AU" sz="4000" dirty="0">
                <a:latin typeface="Century Gothic" panose="020B0502020202020204" pitchFamily="34" charset="0"/>
              </a:rPr>
              <a:t>Oh</a:t>
            </a:r>
          </a:p>
        </p:txBody>
      </p:sp>
      <p:sp>
        <p:nvSpPr>
          <p:cNvPr id="12" name="TextBox 11">
            <a:extLst>
              <a:ext uri="{FF2B5EF4-FFF2-40B4-BE49-F238E27FC236}">
                <a16:creationId xmlns:a16="http://schemas.microsoft.com/office/drawing/2014/main" id="{0501854F-4198-426C-8F4E-53700B3DF912}"/>
              </a:ext>
            </a:extLst>
          </p:cNvPr>
          <p:cNvSpPr txBox="1"/>
          <p:nvPr/>
        </p:nvSpPr>
        <p:spPr>
          <a:xfrm>
            <a:off x="4449422" y="5389058"/>
            <a:ext cx="829759" cy="707886"/>
          </a:xfrm>
          <a:prstGeom prst="rect">
            <a:avLst/>
          </a:prstGeom>
          <a:noFill/>
        </p:spPr>
        <p:txBody>
          <a:bodyPr wrap="square" rtlCol="0">
            <a:spAutoFit/>
          </a:bodyPr>
          <a:lstStyle/>
          <a:p>
            <a:r>
              <a:rPr lang="en-AU" sz="4000" dirty="0">
                <a:latin typeface="Century Gothic" panose="020B0502020202020204" pitchFamily="34" charset="0"/>
              </a:rPr>
              <a:t>at</a:t>
            </a:r>
          </a:p>
        </p:txBody>
      </p:sp>
      <p:sp>
        <p:nvSpPr>
          <p:cNvPr id="13" name="TextBox 12">
            <a:extLst>
              <a:ext uri="{FF2B5EF4-FFF2-40B4-BE49-F238E27FC236}">
                <a16:creationId xmlns:a16="http://schemas.microsoft.com/office/drawing/2014/main" id="{8E634504-A8DA-49FF-94A0-828F27B45C9B}"/>
              </a:ext>
            </a:extLst>
          </p:cNvPr>
          <p:cNvSpPr txBox="1"/>
          <p:nvPr/>
        </p:nvSpPr>
        <p:spPr>
          <a:xfrm>
            <a:off x="3017981" y="5389058"/>
            <a:ext cx="1441830" cy="707886"/>
          </a:xfrm>
          <a:prstGeom prst="rect">
            <a:avLst/>
          </a:prstGeom>
          <a:noFill/>
        </p:spPr>
        <p:txBody>
          <a:bodyPr wrap="square" rtlCol="0">
            <a:spAutoFit/>
          </a:bodyPr>
          <a:lstStyle/>
          <a:p>
            <a:r>
              <a:rPr lang="en-AU" sz="4000" dirty="0">
                <a:latin typeface="Century Gothic" panose="020B0502020202020204" pitchFamily="34" charset="0"/>
              </a:rPr>
              <a:t>Look</a:t>
            </a:r>
          </a:p>
        </p:txBody>
      </p:sp>
      <p:sp>
        <p:nvSpPr>
          <p:cNvPr id="14" name="TextBox 13">
            <a:extLst>
              <a:ext uri="{FF2B5EF4-FFF2-40B4-BE49-F238E27FC236}">
                <a16:creationId xmlns:a16="http://schemas.microsoft.com/office/drawing/2014/main" id="{D4C6D662-F534-4E19-95E7-D13D8FC7B563}"/>
              </a:ext>
            </a:extLst>
          </p:cNvPr>
          <p:cNvSpPr txBox="1"/>
          <p:nvPr/>
        </p:nvSpPr>
        <p:spPr>
          <a:xfrm>
            <a:off x="5227890" y="5389058"/>
            <a:ext cx="1245677" cy="707886"/>
          </a:xfrm>
          <a:prstGeom prst="rect">
            <a:avLst/>
          </a:prstGeom>
          <a:noFill/>
        </p:spPr>
        <p:txBody>
          <a:bodyPr wrap="square" rtlCol="0">
            <a:spAutoFit/>
          </a:bodyPr>
          <a:lstStyle/>
          <a:p>
            <a:r>
              <a:rPr lang="en-AU" sz="4000" dirty="0">
                <a:latin typeface="Century Gothic" panose="020B0502020202020204" pitchFamily="34" charset="0"/>
              </a:rPr>
              <a:t>the</a:t>
            </a:r>
          </a:p>
        </p:txBody>
      </p:sp>
      <p:sp>
        <p:nvSpPr>
          <p:cNvPr id="16" name="TextBox 15">
            <a:extLst>
              <a:ext uri="{FF2B5EF4-FFF2-40B4-BE49-F238E27FC236}">
                <a16:creationId xmlns:a16="http://schemas.microsoft.com/office/drawing/2014/main" id="{B5B6173E-9FAA-4918-A580-AE61E0483427}"/>
              </a:ext>
            </a:extLst>
          </p:cNvPr>
          <p:cNvSpPr txBox="1"/>
          <p:nvPr/>
        </p:nvSpPr>
        <p:spPr>
          <a:xfrm>
            <a:off x="613487" y="5300569"/>
            <a:ext cx="432460" cy="707886"/>
          </a:xfrm>
          <a:prstGeom prst="rect">
            <a:avLst/>
          </a:prstGeom>
          <a:noFill/>
        </p:spPr>
        <p:txBody>
          <a:bodyPr wrap="square" rtlCol="0">
            <a:spAutoFit/>
          </a:bodyPr>
          <a:lstStyle/>
          <a:p>
            <a:r>
              <a:rPr lang="en-AU" sz="4000" dirty="0">
                <a:latin typeface="Century Gothic" panose="020B0502020202020204" pitchFamily="34" charset="0"/>
              </a:rPr>
              <a:t>“</a:t>
            </a:r>
          </a:p>
        </p:txBody>
      </p:sp>
      <p:sp>
        <p:nvSpPr>
          <p:cNvPr id="17" name="TextBox 16">
            <a:extLst>
              <a:ext uri="{FF2B5EF4-FFF2-40B4-BE49-F238E27FC236}">
                <a16:creationId xmlns:a16="http://schemas.microsoft.com/office/drawing/2014/main" id="{BB8158CA-9A2B-40F0-9688-706F44B44C76}"/>
              </a:ext>
            </a:extLst>
          </p:cNvPr>
          <p:cNvSpPr txBox="1"/>
          <p:nvPr/>
        </p:nvSpPr>
        <p:spPr>
          <a:xfrm>
            <a:off x="9701776" y="5373044"/>
            <a:ext cx="1273834" cy="707886"/>
          </a:xfrm>
          <a:prstGeom prst="rect">
            <a:avLst/>
          </a:prstGeom>
          <a:noFill/>
        </p:spPr>
        <p:txBody>
          <a:bodyPr wrap="square" rtlCol="0">
            <a:spAutoFit/>
          </a:bodyPr>
          <a:lstStyle/>
          <a:p>
            <a:r>
              <a:rPr lang="en-AU" sz="4000" dirty="0">
                <a:latin typeface="Century Gothic" panose="020B0502020202020204" pitchFamily="34" charset="0"/>
              </a:rPr>
              <a:t>tree</a:t>
            </a:r>
          </a:p>
        </p:txBody>
      </p:sp>
      <p:sp>
        <p:nvSpPr>
          <p:cNvPr id="20" name="TextBox 19">
            <a:extLst>
              <a:ext uri="{FF2B5EF4-FFF2-40B4-BE49-F238E27FC236}">
                <a16:creationId xmlns:a16="http://schemas.microsoft.com/office/drawing/2014/main" id="{81638448-A1FF-4607-AE14-5392656C894B}"/>
              </a:ext>
            </a:extLst>
          </p:cNvPr>
          <p:cNvSpPr txBox="1"/>
          <p:nvPr/>
        </p:nvSpPr>
        <p:spPr>
          <a:xfrm>
            <a:off x="10748816" y="5300569"/>
            <a:ext cx="627895" cy="707886"/>
          </a:xfrm>
          <a:prstGeom prst="rect">
            <a:avLst/>
          </a:prstGeom>
          <a:noFill/>
        </p:spPr>
        <p:txBody>
          <a:bodyPr wrap="square" rtlCol="0">
            <a:spAutoFit/>
          </a:bodyPr>
          <a:lstStyle/>
          <a:p>
            <a:r>
              <a:rPr lang="en-AU" sz="4000" dirty="0">
                <a:latin typeface="Century Gothic" panose="020B0502020202020204" pitchFamily="34" charset="0"/>
              </a:rPr>
              <a:t>”</a:t>
            </a:r>
          </a:p>
        </p:txBody>
      </p:sp>
      <p:sp>
        <p:nvSpPr>
          <p:cNvPr id="22" name="TextBox 21">
            <a:extLst>
              <a:ext uri="{FF2B5EF4-FFF2-40B4-BE49-F238E27FC236}">
                <a16:creationId xmlns:a16="http://schemas.microsoft.com/office/drawing/2014/main" id="{7D808704-2DBB-42E8-A7D7-40971A33160C}"/>
              </a:ext>
            </a:extLst>
          </p:cNvPr>
          <p:cNvSpPr txBox="1"/>
          <p:nvPr/>
        </p:nvSpPr>
        <p:spPr>
          <a:xfrm>
            <a:off x="10674076" y="5389058"/>
            <a:ext cx="373322" cy="707886"/>
          </a:xfrm>
          <a:prstGeom prst="rect">
            <a:avLst/>
          </a:prstGeom>
          <a:noFill/>
        </p:spPr>
        <p:txBody>
          <a:bodyPr wrap="square" rtlCol="0">
            <a:spAutoFit/>
          </a:bodyPr>
          <a:lstStyle/>
          <a:p>
            <a:r>
              <a:rPr lang="en-AU" sz="4000" dirty="0">
                <a:latin typeface="Century Gothic" panose="020B0502020202020204" pitchFamily="34" charset="0"/>
              </a:rPr>
              <a:t>.</a:t>
            </a:r>
          </a:p>
        </p:txBody>
      </p:sp>
      <p:pic>
        <p:nvPicPr>
          <p:cNvPr id="15" name="Picture 14">
            <a:extLst>
              <a:ext uri="{FF2B5EF4-FFF2-40B4-BE49-F238E27FC236}">
                <a16:creationId xmlns:a16="http://schemas.microsoft.com/office/drawing/2014/main" id="{58BC4EFF-95AE-4CC1-8B99-DB96CBC6359A}"/>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17981" y="529320"/>
            <a:ext cx="6060705" cy="4771249"/>
          </a:xfrm>
          <a:prstGeom prst="rect">
            <a:avLst/>
          </a:prstGeom>
          <a:noFill/>
          <a:ln w="28575">
            <a:solidFill>
              <a:schemeClr val="bg1">
                <a:lumMod val="65000"/>
              </a:schemeClr>
            </a:solidFill>
            <a:miter lim="800000"/>
            <a:headEnd/>
            <a:tailEnd/>
          </a:ln>
        </p:spPr>
      </p:pic>
      <p:sp>
        <p:nvSpPr>
          <p:cNvPr id="18" name="TextBox 17">
            <a:extLst>
              <a:ext uri="{FF2B5EF4-FFF2-40B4-BE49-F238E27FC236}">
                <a16:creationId xmlns:a16="http://schemas.microsoft.com/office/drawing/2014/main" id="{85F4CF09-5CC5-47D3-BD32-223BD7FFDFE1}"/>
              </a:ext>
            </a:extLst>
          </p:cNvPr>
          <p:cNvSpPr txBox="1"/>
          <p:nvPr/>
        </p:nvSpPr>
        <p:spPr>
          <a:xfrm>
            <a:off x="2520844" y="5392009"/>
            <a:ext cx="291843" cy="707886"/>
          </a:xfrm>
          <a:prstGeom prst="rect">
            <a:avLst/>
          </a:prstGeom>
          <a:noFill/>
        </p:spPr>
        <p:txBody>
          <a:bodyPr wrap="square" rtlCol="0">
            <a:spAutoFit/>
          </a:bodyPr>
          <a:lstStyle/>
          <a:p>
            <a:r>
              <a:rPr lang="en-AU" sz="4000" dirty="0">
                <a:latin typeface="Century Gothic" panose="020B0502020202020204" pitchFamily="34" charset="0"/>
              </a:rPr>
              <a:t>.</a:t>
            </a:r>
          </a:p>
        </p:txBody>
      </p:sp>
      <p:sp>
        <p:nvSpPr>
          <p:cNvPr id="21" name="TextBox 20">
            <a:extLst>
              <a:ext uri="{FF2B5EF4-FFF2-40B4-BE49-F238E27FC236}">
                <a16:creationId xmlns:a16="http://schemas.microsoft.com/office/drawing/2014/main" id="{EAD7FCAB-0E56-481C-BA3C-AD7216DAE936}"/>
              </a:ext>
            </a:extLst>
          </p:cNvPr>
          <p:cNvSpPr txBox="1"/>
          <p:nvPr/>
        </p:nvSpPr>
        <p:spPr>
          <a:xfrm>
            <a:off x="1863595" y="5392009"/>
            <a:ext cx="829759" cy="707886"/>
          </a:xfrm>
          <a:prstGeom prst="rect">
            <a:avLst/>
          </a:prstGeom>
          <a:noFill/>
        </p:spPr>
        <p:txBody>
          <a:bodyPr wrap="square" rtlCol="0">
            <a:spAutoFit/>
          </a:bodyPr>
          <a:lstStyle/>
          <a:p>
            <a:r>
              <a:rPr lang="en-AU" sz="4000" dirty="0">
                <a:latin typeface="Century Gothic" panose="020B0502020202020204" pitchFamily="34" charset="0"/>
              </a:rPr>
              <a:t>no</a:t>
            </a:r>
          </a:p>
        </p:txBody>
      </p:sp>
      <p:sp>
        <p:nvSpPr>
          <p:cNvPr id="23" name="TextBox 22">
            <a:extLst>
              <a:ext uri="{FF2B5EF4-FFF2-40B4-BE49-F238E27FC236}">
                <a16:creationId xmlns:a16="http://schemas.microsoft.com/office/drawing/2014/main" id="{90E5D7BF-591C-4536-8399-9FA3DB5C5D51}"/>
              </a:ext>
            </a:extLst>
          </p:cNvPr>
          <p:cNvSpPr txBox="1"/>
          <p:nvPr/>
        </p:nvSpPr>
        <p:spPr>
          <a:xfrm>
            <a:off x="6278565" y="5389058"/>
            <a:ext cx="1048579" cy="707886"/>
          </a:xfrm>
          <a:prstGeom prst="rect">
            <a:avLst/>
          </a:prstGeom>
          <a:noFill/>
        </p:spPr>
        <p:txBody>
          <a:bodyPr wrap="square" rtlCol="0">
            <a:spAutoFit/>
          </a:bodyPr>
          <a:lstStyle/>
          <a:p>
            <a:r>
              <a:rPr lang="en-AU" sz="4000" dirty="0">
                <a:latin typeface="Century Gothic" panose="020B0502020202020204" pitchFamily="34" charset="0"/>
              </a:rPr>
              <a:t>car</a:t>
            </a:r>
          </a:p>
        </p:txBody>
      </p:sp>
      <p:sp>
        <p:nvSpPr>
          <p:cNvPr id="24" name="TextBox 23">
            <a:extLst>
              <a:ext uri="{FF2B5EF4-FFF2-40B4-BE49-F238E27FC236}">
                <a16:creationId xmlns:a16="http://schemas.microsoft.com/office/drawing/2014/main" id="{7FE349D3-198A-4B58-A2CD-9D51E506AB48}"/>
              </a:ext>
            </a:extLst>
          </p:cNvPr>
          <p:cNvSpPr txBox="1"/>
          <p:nvPr/>
        </p:nvSpPr>
        <p:spPr>
          <a:xfrm>
            <a:off x="8691569" y="5373044"/>
            <a:ext cx="1245677" cy="707886"/>
          </a:xfrm>
          <a:prstGeom prst="rect">
            <a:avLst/>
          </a:prstGeom>
          <a:noFill/>
        </p:spPr>
        <p:txBody>
          <a:bodyPr wrap="square" rtlCol="0">
            <a:spAutoFit/>
          </a:bodyPr>
          <a:lstStyle/>
          <a:p>
            <a:r>
              <a:rPr lang="en-AU" sz="4000" dirty="0">
                <a:latin typeface="Century Gothic" panose="020B0502020202020204" pitchFamily="34" charset="0"/>
              </a:rPr>
              <a:t>the</a:t>
            </a:r>
          </a:p>
        </p:txBody>
      </p:sp>
      <p:sp>
        <p:nvSpPr>
          <p:cNvPr id="25" name="TextBox 24">
            <a:extLst>
              <a:ext uri="{FF2B5EF4-FFF2-40B4-BE49-F238E27FC236}">
                <a16:creationId xmlns:a16="http://schemas.microsoft.com/office/drawing/2014/main" id="{872F07B8-7129-4374-9F15-C1854B8CD34E}"/>
              </a:ext>
            </a:extLst>
          </p:cNvPr>
          <p:cNvSpPr txBox="1"/>
          <p:nvPr/>
        </p:nvSpPr>
        <p:spPr>
          <a:xfrm>
            <a:off x="7386518" y="5391718"/>
            <a:ext cx="1245677" cy="707886"/>
          </a:xfrm>
          <a:prstGeom prst="rect">
            <a:avLst/>
          </a:prstGeom>
          <a:noFill/>
        </p:spPr>
        <p:txBody>
          <a:bodyPr wrap="square" rtlCol="0">
            <a:spAutoFit/>
          </a:bodyPr>
          <a:lstStyle/>
          <a:p>
            <a:r>
              <a:rPr lang="en-AU" sz="4000" dirty="0">
                <a:latin typeface="Century Gothic" panose="020B0502020202020204" pitchFamily="34" charset="0"/>
              </a:rPr>
              <a:t>and</a:t>
            </a:r>
          </a:p>
        </p:txBody>
      </p:sp>
    </p:spTree>
    <p:extLst>
      <p:ext uri="{BB962C8B-B14F-4D97-AF65-F5344CB8AC3E}">
        <p14:creationId xmlns:p14="http://schemas.microsoft.com/office/powerpoint/2010/main" val="4493540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1000"/>
                                        <p:tgtEl>
                                          <p:spTgt spid="15"/>
                                        </p:tgtEl>
                                      </p:cBhvr>
                                    </p:animEffect>
                                    <p:anim calcmode="lin" valueType="num">
                                      <p:cBhvr>
                                        <p:cTn id="8" dur="1000" fill="hold"/>
                                        <p:tgtEl>
                                          <p:spTgt spid="15"/>
                                        </p:tgtEl>
                                        <p:attrNameLst>
                                          <p:attrName>ppt_x</p:attrName>
                                        </p:attrNameLst>
                                      </p:cBhvr>
                                      <p:tavLst>
                                        <p:tav tm="0">
                                          <p:val>
                                            <p:strVal val="#ppt_x"/>
                                          </p:val>
                                        </p:tav>
                                        <p:tav tm="100000">
                                          <p:val>
                                            <p:strVal val="#ppt_x"/>
                                          </p:val>
                                        </p:tav>
                                      </p:tavLst>
                                    </p:anim>
                                    <p:anim calcmode="lin" valueType="num">
                                      <p:cBhvr>
                                        <p:cTn id="9"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16"/>
                                        </p:tgtEl>
                                        <p:attrNameLst>
                                          <p:attrName>style.visibility</p:attrName>
                                        </p:attrNameLst>
                                      </p:cBhvr>
                                      <p:to>
                                        <p:strVal val="visible"/>
                                      </p:to>
                                    </p:set>
                                    <p:anim calcmode="lin" valueType="num">
                                      <p:cBhvr additive="base">
                                        <p:cTn id="14" dur="500" fill="hold"/>
                                        <p:tgtEl>
                                          <p:spTgt spid="16"/>
                                        </p:tgtEl>
                                        <p:attrNameLst>
                                          <p:attrName>ppt_x</p:attrName>
                                        </p:attrNameLst>
                                      </p:cBhvr>
                                      <p:tavLst>
                                        <p:tav tm="0">
                                          <p:val>
                                            <p:strVal val="#ppt_x"/>
                                          </p:val>
                                        </p:tav>
                                        <p:tav tm="100000">
                                          <p:val>
                                            <p:strVal val="#ppt_x"/>
                                          </p:val>
                                        </p:tav>
                                      </p:tavLst>
                                    </p:anim>
                                    <p:anim calcmode="lin" valueType="num">
                                      <p:cBhvr additive="base">
                                        <p:cTn id="15"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4"/>
                                        </p:tgtEl>
                                        <p:attrNameLst>
                                          <p:attrName>style.visibility</p:attrName>
                                        </p:attrNameLst>
                                      </p:cBhvr>
                                      <p:to>
                                        <p:strVal val="visible"/>
                                      </p:to>
                                    </p:set>
                                    <p:anim calcmode="lin" valueType="num">
                                      <p:cBhvr additive="base">
                                        <p:cTn id="20" dur="500" fill="hold"/>
                                        <p:tgtEl>
                                          <p:spTgt spid="4"/>
                                        </p:tgtEl>
                                        <p:attrNameLst>
                                          <p:attrName>ppt_x</p:attrName>
                                        </p:attrNameLst>
                                      </p:cBhvr>
                                      <p:tavLst>
                                        <p:tav tm="0">
                                          <p:val>
                                            <p:strVal val="#ppt_x"/>
                                          </p:val>
                                        </p:tav>
                                        <p:tav tm="100000">
                                          <p:val>
                                            <p:strVal val="#ppt_x"/>
                                          </p:val>
                                        </p:tav>
                                      </p:tavLst>
                                    </p:anim>
                                    <p:anim calcmode="lin" valueType="num">
                                      <p:cBhvr additive="base">
                                        <p:cTn id="21"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21"/>
                                        </p:tgtEl>
                                        <p:attrNameLst>
                                          <p:attrName>style.visibility</p:attrName>
                                        </p:attrNameLst>
                                      </p:cBhvr>
                                      <p:to>
                                        <p:strVal val="visible"/>
                                      </p:to>
                                    </p:set>
                                    <p:anim calcmode="lin" valueType="num">
                                      <p:cBhvr additive="base">
                                        <p:cTn id="26" dur="500" fill="hold"/>
                                        <p:tgtEl>
                                          <p:spTgt spid="21"/>
                                        </p:tgtEl>
                                        <p:attrNameLst>
                                          <p:attrName>ppt_x</p:attrName>
                                        </p:attrNameLst>
                                      </p:cBhvr>
                                      <p:tavLst>
                                        <p:tav tm="0">
                                          <p:val>
                                            <p:strVal val="#ppt_x"/>
                                          </p:val>
                                        </p:tav>
                                        <p:tav tm="100000">
                                          <p:val>
                                            <p:strVal val="#ppt_x"/>
                                          </p:val>
                                        </p:tav>
                                      </p:tavLst>
                                    </p:anim>
                                    <p:anim calcmode="lin" valueType="num">
                                      <p:cBhvr additive="base">
                                        <p:cTn id="27"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18"/>
                                        </p:tgtEl>
                                        <p:attrNameLst>
                                          <p:attrName>style.visibility</p:attrName>
                                        </p:attrNameLst>
                                      </p:cBhvr>
                                      <p:to>
                                        <p:strVal val="visible"/>
                                      </p:to>
                                    </p:set>
                                    <p:anim calcmode="lin" valueType="num">
                                      <p:cBhvr additive="base">
                                        <p:cTn id="32" dur="500" fill="hold"/>
                                        <p:tgtEl>
                                          <p:spTgt spid="18"/>
                                        </p:tgtEl>
                                        <p:attrNameLst>
                                          <p:attrName>ppt_x</p:attrName>
                                        </p:attrNameLst>
                                      </p:cBhvr>
                                      <p:tavLst>
                                        <p:tav tm="0">
                                          <p:val>
                                            <p:strVal val="#ppt_x"/>
                                          </p:val>
                                        </p:tav>
                                        <p:tav tm="100000">
                                          <p:val>
                                            <p:strVal val="#ppt_x"/>
                                          </p:val>
                                        </p:tav>
                                      </p:tavLst>
                                    </p:anim>
                                    <p:anim calcmode="lin" valueType="num">
                                      <p:cBhvr additive="base">
                                        <p:cTn id="33"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grpId="0" nodeType="clickEffect">
                                  <p:stCondLst>
                                    <p:cond delay="0"/>
                                  </p:stCondLst>
                                  <p:childTnLst>
                                    <p:set>
                                      <p:cBhvr>
                                        <p:cTn id="37" dur="1" fill="hold">
                                          <p:stCondLst>
                                            <p:cond delay="0"/>
                                          </p:stCondLst>
                                        </p:cTn>
                                        <p:tgtEl>
                                          <p:spTgt spid="13"/>
                                        </p:tgtEl>
                                        <p:attrNameLst>
                                          <p:attrName>style.visibility</p:attrName>
                                        </p:attrNameLst>
                                      </p:cBhvr>
                                      <p:to>
                                        <p:strVal val="visible"/>
                                      </p:to>
                                    </p:set>
                                    <p:anim calcmode="lin" valueType="num">
                                      <p:cBhvr additive="base">
                                        <p:cTn id="38" dur="500" fill="hold"/>
                                        <p:tgtEl>
                                          <p:spTgt spid="13"/>
                                        </p:tgtEl>
                                        <p:attrNameLst>
                                          <p:attrName>ppt_x</p:attrName>
                                        </p:attrNameLst>
                                      </p:cBhvr>
                                      <p:tavLst>
                                        <p:tav tm="0">
                                          <p:val>
                                            <p:strVal val="#ppt_x"/>
                                          </p:val>
                                        </p:tav>
                                        <p:tav tm="100000">
                                          <p:val>
                                            <p:strVal val="#ppt_x"/>
                                          </p:val>
                                        </p:tav>
                                      </p:tavLst>
                                    </p:anim>
                                    <p:anim calcmode="lin" valueType="num">
                                      <p:cBhvr additive="base">
                                        <p:cTn id="39"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2" presetClass="entr" presetSubtype="4" fill="hold" grpId="0" nodeType="clickEffect">
                                  <p:stCondLst>
                                    <p:cond delay="0"/>
                                  </p:stCondLst>
                                  <p:childTnLst>
                                    <p:set>
                                      <p:cBhvr>
                                        <p:cTn id="43" dur="1" fill="hold">
                                          <p:stCondLst>
                                            <p:cond delay="0"/>
                                          </p:stCondLst>
                                        </p:cTn>
                                        <p:tgtEl>
                                          <p:spTgt spid="12"/>
                                        </p:tgtEl>
                                        <p:attrNameLst>
                                          <p:attrName>style.visibility</p:attrName>
                                        </p:attrNameLst>
                                      </p:cBhvr>
                                      <p:to>
                                        <p:strVal val="visible"/>
                                      </p:to>
                                    </p:set>
                                    <p:anim calcmode="lin" valueType="num">
                                      <p:cBhvr additive="base">
                                        <p:cTn id="44" dur="500" fill="hold"/>
                                        <p:tgtEl>
                                          <p:spTgt spid="12"/>
                                        </p:tgtEl>
                                        <p:attrNameLst>
                                          <p:attrName>ppt_x</p:attrName>
                                        </p:attrNameLst>
                                      </p:cBhvr>
                                      <p:tavLst>
                                        <p:tav tm="0">
                                          <p:val>
                                            <p:strVal val="#ppt_x"/>
                                          </p:val>
                                        </p:tav>
                                        <p:tav tm="100000">
                                          <p:val>
                                            <p:strVal val="#ppt_x"/>
                                          </p:val>
                                        </p:tav>
                                      </p:tavLst>
                                    </p:anim>
                                    <p:anim calcmode="lin" valueType="num">
                                      <p:cBhvr additive="base">
                                        <p:cTn id="45"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2" presetClass="entr" presetSubtype="4" fill="hold" grpId="0" nodeType="clickEffect">
                                  <p:stCondLst>
                                    <p:cond delay="0"/>
                                  </p:stCondLst>
                                  <p:childTnLst>
                                    <p:set>
                                      <p:cBhvr>
                                        <p:cTn id="49" dur="1" fill="hold">
                                          <p:stCondLst>
                                            <p:cond delay="0"/>
                                          </p:stCondLst>
                                        </p:cTn>
                                        <p:tgtEl>
                                          <p:spTgt spid="14"/>
                                        </p:tgtEl>
                                        <p:attrNameLst>
                                          <p:attrName>style.visibility</p:attrName>
                                        </p:attrNameLst>
                                      </p:cBhvr>
                                      <p:to>
                                        <p:strVal val="visible"/>
                                      </p:to>
                                    </p:set>
                                    <p:anim calcmode="lin" valueType="num">
                                      <p:cBhvr additive="base">
                                        <p:cTn id="50" dur="500" fill="hold"/>
                                        <p:tgtEl>
                                          <p:spTgt spid="14"/>
                                        </p:tgtEl>
                                        <p:attrNameLst>
                                          <p:attrName>ppt_x</p:attrName>
                                        </p:attrNameLst>
                                      </p:cBhvr>
                                      <p:tavLst>
                                        <p:tav tm="0">
                                          <p:val>
                                            <p:strVal val="#ppt_x"/>
                                          </p:val>
                                        </p:tav>
                                        <p:tav tm="100000">
                                          <p:val>
                                            <p:strVal val="#ppt_x"/>
                                          </p:val>
                                        </p:tav>
                                      </p:tavLst>
                                    </p:anim>
                                    <p:anim calcmode="lin" valueType="num">
                                      <p:cBhvr additive="base">
                                        <p:cTn id="51"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2" presetClass="entr" presetSubtype="4" fill="hold" grpId="0" nodeType="clickEffect">
                                  <p:stCondLst>
                                    <p:cond delay="0"/>
                                  </p:stCondLst>
                                  <p:childTnLst>
                                    <p:set>
                                      <p:cBhvr>
                                        <p:cTn id="55" dur="1" fill="hold">
                                          <p:stCondLst>
                                            <p:cond delay="0"/>
                                          </p:stCondLst>
                                        </p:cTn>
                                        <p:tgtEl>
                                          <p:spTgt spid="23"/>
                                        </p:tgtEl>
                                        <p:attrNameLst>
                                          <p:attrName>style.visibility</p:attrName>
                                        </p:attrNameLst>
                                      </p:cBhvr>
                                      <p:to>
                                        <p:strVal val="visible"/>
                                      </p:to>
                                    </p:set>
                                    <p:anim calcmode="lin" valueType="num">
                                      <p:cBhvr additive="base">
                                        <p:cTn id="56" dur="500" fill="hold"/>
                                        <p:tgtEl>
                                          <p:spTgt spid="23"/>
                                        </p:tgtEl>
                                        <p:attrNameLst>
                                          <p:attrName>ppt_x</p:attrName>
                                        </p:attrNameLst>
                                      </p:cBhvr>
                                      <p:tavLst>
                                        <p:tav tm="0">
                                          <p:val>
                                            <p:strVal val="#ppt_x"/>
                                          </p:val>
                                        </p:tav>
                                        <p:tav tm="100000">
                                          <p:val>
                                            <p:strVal val="#ppt_x"/>
                                          </p:val>
                                        </p:tav>
                                      </p:tavLst>
                                    </p:anim>
                                    <p:anim calcmode="lin" valueType="num">
                                      <p:cBhvr additive="base">
                                        <p:cTn id="57"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58" fill="hold">
                      <p:stCondLst>
                        <p:cond delay="indefinite"/>
                      </p:stCondLst>
                      <p:childTnLst>
                        <p:par>
                          <p:cTn id="59" fill="hold">
                            <p:stCondLst>
                              <p:cond delay="0"/>
                            </p:stCondLst>
                            <p:childTnLst>
                              <p:par>
                                <p:cTn id="60" presetID="2" presetClass="entr" presetSubtype="4" fill="hold" grpId="0" nodeType="clickEffect">
                                  <p:stCondLst>
                                    <p:cond delay="0"/>
                                  </p:stCondLst>
                                  <p:childTnLst>
                                    <p:set>
                                      <p:cBhvr>
                                        <p:cTn id="61" dur="1" fill="hold">
                                          <p:stCondLst>
                                            <p:cond delay="0"/>
                                          </p:stCondLst>
                                        </p:cTn>
                                        <p:tgtEl>
                                          <p:spTgt spid="25"/>
                                        </p:tgtEl>
                                        <p:attrNameLst>
                                          <p:attrName>style.visibility</p:attrName>
                                        </p:attrNameLst>
                                      </p:cBhvr>
                                      <p:to>
                                        <p:strVal val="visible"/>
                                      </p:to>
                                    </p:set>
                                    <p:anim calcmode="lin" valueType="num">
                                      <p:cBhvr additive="base">
                                        <p:cTn id="62" dur="500" fill="hold"/>
                                        <p:tgtEl>
                                          <p:spTgt spid="25"/>
                                        </p:tgtEl>
                                        <p:attrNameLst>
                                          <p:attrName>ppt_x</p:attrName>
                                        </p:attrNameLst>
                                      </p:cBhvr>
                                      <p:tavLst>
                                        <p:tav tm="0">
                                          <p:val>
                                            <p:strVal val="#ppt_x"/>
                                          </p:val>
                                        </p:tav>
                                        <p:tav tm="100000">
                                          <p:val>
                                            <p:strVal val="#ppt_x"/>
                                          </p:val>
                                        </p:tav>
                                      </p:tavLst>
                                    </p:anim>
                                    <p:anim calcmode="lin" valueType="num">
                                      <p:cBhvr additive="base">
                                        <p:cTn id="63"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par>
                    <p:cTn id="64" fill="hold">
                      <p:stCondLst>
                        <p:cond delay="indefinite"/>
                      </p:stCondLst>
                      <p:childTnLst>
                        <p:par>
                          <p:cTn id="65" fill="hold">
                            <p:stCondLst>
                              <p:cond delay="0"/>
                            </p:stCondLst>
                            <p:childTnLst>
                              <p:par>
                                <p:cTn id="66" presetID="2" presetClass="entr" presetSubtype="4" fill="hold" grpId="0" nodeType="clickEffect">
                                  <p:stCondLst>
                                    <p:cond delay="0"/>
                                  </p:stCondLst>
                                  <p:childTnLst>
                                    <p:set>
                                      <p:cBhvr>
                                        <p:cTn id="67" dur="1" fill="hold">
                                          <p:stCondLst>
                                            <p:cond delay="0"/>
                                          </p:stCondLst>
                                        </p:cTn>
                                        <p:tgtEl>
                                          <p:spTgt spid="24"/>
                                        </p:tgtEl>
                                        <p:attrNameLst>
                                          <p:attrName>style.visibility</p:attrName>
                                        </p:attrNameLst>
                                      </p:cBhvr>
                                      <p:to>
                                        <p:strVal val="visible"/>
                                      </p:to>
                                    </p:set>
                                    <p:anim calcmode="lin" valueType="num">
                                      <p:cBhvr additive="base">
                                        <p:cTn id="68" dur="500" fill="hold"/>
                                        <p:tgtEl>
                                          <p:spTgt spid="24"/>
                                        </p:tgtEl>
                                        <p:attrNameLst>
                                          <p:attrName>ppt_x</p:attrName>
                                        </p:attrNameLst>
                                      </p:cBhvr>
                                      <p:tavLst>
                                        <p:tav tm="0">
                                          <p:val>
                                            <p:strVal val="#ppt_x"/>
                                          </p:val>
                                        </p:tav>
                                        <p:tav tm="100000">
                                          <p:val>
                                            <p:strVal val="#ppt_x"/>
                                          </p:val>
                                        </p:tav>
                                      </p:tavLst>
                                    </p:anim>
                                    <p:anim calcmode="lin" valueType="num">
                                      <p:cBhvr additive="base">
                                        <p:cTn id="69"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par>
                    <p:cTn id="70" fill="hold">
                      <p:stCondLst>
                        <p:cond delay="indefinite"/>
                      </p:stCondLst>
                      <p:childTnLst>
                        <p:par>
                          <p:cTn id="71" fill="hold">
                            <p:stCondLst>
                              <p:cond delay="0"/>
                            </p:stCondLst>
                            <p:childTnLst>
                              <p:par>
                                <p:cTn id="72" presetID="2" presetClass="entr" presetSubtype="4" fill="hold" grpId="0" nodeType="clickEffect">
                                  <p:stCondLst>
                                    <p:cond delay="0"/>
                                  </p:stCondLst>
                                  <p:childTnLst>
                                    <p:set>
                                      <p:cBhvr>
                                        <p:cTn id="73" dur="1" fill="hold">
                                          <p:stCondLst>
                                            <p:cond delay="0"/>
                                          </p:stCondLst>
                                        </p:cTn>
                                        <p:tgtEl>
                                          <p:spTgt spid="17"/>
                                        </p:tgtEl>
                                        <p:attrNameLst>
                                          <p:attrName>style.visibility</p:attrName>
                                        </p:attrNameLst>
                                      </p:cBhvr>
                                      <p:to>
                                        <p:strVal val="visible"/>
                                      </p:to>
                                    </p:set>
                                    <p:anim calcmode="lin" valueType="num">
                                      <p:cBhvr additive="base">
                                        <p:cTn id="74" dur="500" fill="hold"/>
                                        <p:tgtEl>
                                          <p:spTgt spid="17"/>
                                        </p:tgtEl>
                                        <p:attrNameLst>
                                          <p:attrName>ppt_x</p:attrName>
                                        </p:attrNameLst>
                                      </p:cBhvr>
                                      <p:tavLst>
                                        <p:tav tm="0">
                                          <p:val>
                                            <p:strVal val="#ppt_x"/>
                                          </p:val>
                                        </p:tav>
                                        <p:tav tm="100000">
                                          <p:val>
                                            <p:strVal val="#ppt_x"/>
                                          </p:val>
                                        </p:tav>
                                      </p:tavLst>
                                    </p:anim>
                                    <p:anim calcmode="lin" valueType="num">
                                      <p:cBhvr additive="base">
                                        <p:cTn id="75"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76" fill="hold">
                      <p:stCondLst>
                        <p:cond delay="indefinite"/>
                      </p:stCondLst>
                      <p:childTnLst>
                        <p:par>
                          <p:cTn id="77" fill="hold">
                            <p:stCondLst>
                              <p:cond delay="0"/>
                            </p:stCondLst>
                            <p:childTnLst>
                              <p:par>
                                <p:cTn id="78" presetID="2" presetClass="entr" presetSubtype="4" fill="hold" grpId="0" nodeType="clickEffect">
                                  <p:stCondLst>
                                    <p:cond delay="0"/>
                                  </p:stCondLst>
                                  <p:childTnLst>
                                    <p:set>
                                      <p:cBhvr>
                                        <p:cTn id="79" dur="1" fill="hold">
                                          <p:stCondLst>
                                            <p:cond delay="0"/>
                                          </p:stCondLst>
                                        </p:cTn>
                                        <p:tgtEl>
                                          <p:spTgt spid="22"/>
                                        </p:tgtEl>
                                        <p:attrNameLst>
                                          <p:attrName>style.visibility</p:attrName>
                                        </p:attrNameLst>
                                      </p:cBhvr>
                                      <p:to>
                                        <p:strVal val="visible"/>
                                      </p:to>
                                    </p:set>
                                    <p:anim calcmode="lin" valueType="num">
                                      <p:cBhvr additive="base">
                                        <p:cTn id="80" dur="500" fill="hold"/>
                                        <p:tgtEl>
                                          <p:spTgt spid="22"/>
                                        </p:tgtEl>
                                        <p:attrNameLst>
                                          <p:attrName>ppt_x</p:attrName>
                                        </p:attrNameLst>
                                      </p:cBhvr>
                                      <p:tavLst>
                                        <p:tav tm="0">
                                          <p:val>
                                            <p:strVal val="#ppt_x"/>
                                          </p:val>
                                        </p:tav>
                                        <p:tav tm="100000">
                                          <p:val>
                                            <p:strVal val="#ppt_x"/>
                                          </p:val>
                                        </p:tav>
                                      </p:tavLst>
                                    </p:anim>
                                    <p:anim calcmode="lin" valueType="num">
                                      <p:cBhvr additive="base">
                                        <p:cTn id="81"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82" fill="hold">
                      <p:stCondLst>
                        <p:cond delay="indefinite"/>
                      </p:stCondLst>
                      <p:childTnLst>
                        <p:par>
                          <p:cTn id="83" fill="hold">
                            <p:stCondLst>
                              <p:cond delay="0"/>
                            </p:stCondLst>
                            <p:childTnLst>
                              <p:par>
                                <p:cTn id="84" presetID="2" presetClass="entr" presetSubtype="4" fill="hold" grpId="0" nodeType="clickEffect">
                                  <p:stCondLst>
                                    <p:cond delay="0"/>
                                  </p:stCondLst>
                                  <p:childTnLst>
                                    <p:set>
                                      <p:cBhvr>
                                        <p:cTn id="85" dur="1" fill="hold">
                                          <p:stCondLst>
                                            <p:cond delay="0"/>
                                          </p:stCondLst>
                                        </p:cTn>
                                        <p:tgtEl>
                                          <p:spTgt spid="20"/>
                                        </p:tgtEl>
                                        <p:attrNameLst>
                                          <p:attrName>style.visibility</p:attrName>
                                        </p:attrNameLst>
                                      </p:cBhvr>
                                      <p:to>
                                        <p:strVal val="visible"/>
                                      </p:to>
                                    </p:set>
                                    <p:anim calcmode="lin" valueType="num">
                                      <p:cBhvr additive="base">
                                        <p:cTn id="86" dur="500" fill="hold"/>
                                        <p:tgtEl>
                                          <p:spTgt spid="20"/>
                                        </p:tgtEl>
                                        <p:attrNameLst>
                                          <p:attrName>ppt_x</p:attrName>
                                        </p:attrNameLst>
                                      </p:cBhvr>
                                      <p:tavLst>
                                        <p:tav tm="0">
                                          <p:val>
                                            <p:strVal val="#ppt_x"/>
                                          </p:val>
                                        </p:tav>
                                        <p:tav tm="100000">
                                          <p:val>
                                            <p:strVal val="#ppt_x"/>
                                          </p:val>
                                        </p:tav>
                                      </p:tavLst>
                                    </p:anim>
                                    <p:anim calcmode="lin" valueType="num">
                                      <p:cBhvr additive="base">
                                        <p:cTn id="87"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2" grpId="0"/>
      <p:bldP spid="13" grpId="0"/>
      <p:bldP spid="14" grpId="0"/>
      <p:bldP spid="16" grpId="0"/>
      <p:bldP spid="17" grpId="0"/>
      <p:bldP spid="20" grpId="0"/>
      <p:bldP spid="22" grpId="0"/>
      <p:bldP spid="18" grpId="0"/>
      <p:bldP spid="21" grpId="0"/>
      <p:bldP spid="23" grpId="0"/>
      <p:bldP spid="24" grpId="0"/>
      <p:bldP spid="25"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gradFill flip="none" rotWithShape="1">
          <a:gsLst>
            <a:gs pos="81000">
              <a:schemeClr val="bg1">
                <a:lumMod val="95000"/>
              </a:schemeClr>
            </a:gs>
            <a:gs pos="100000">
              <a:schemeClr val="bg1">
                <a:shade val="64000"/>
                <a:lumMod val="88000"/>
              </a:schemeClr>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0501854F-4198-426C-8F4E-53700B3DF912}"/>
              </a:ext>
            </a:extLst>
          </p:cNvPr>
          <p:cNvSpPr txBox="1"/>
          <p:nvPr/>
        </p:nvSpPr>
        <p:spPr>
          <a:xfrm>
            <a:off x="4616634" y="5155454"/>
            <a:ext cx="1372142" cy="707886"/>
          </a:xfrm>
          <a:prstGeom prst="rect">
            <a:avLst/>
          </a:prstGeom>
          <a:noFill/>
        </p:spPr>
        <p:txBody>
          <a:bodyPr wrap="square" rtlCol="0">
            <a:spAutoFit/>
          </a:bodyPr>
          <a:lstStyle/>
          <a:p>
            <a:r>
              <a:rPr lang="en-AU" sz="4000" dirty="0">
                <a:latin typeface="Century Gothic" panose="020B0502020202020204" pitchFamily="34" charset="0"/>
              </a:rPr>
              <a:t>Stop</a:t>
            </a:r>
          </a:p>
        </p:txBody>
      </p:sp>
      <p:sp>
        <p:nvSpPr>
          <p:cNvPr id="14" name="TextBox 13">
            <a:extLst>
              <a:ext uri="{FF2B5EF4-FFF2-40B4-BE49-F238E27FC236}">
                <a16:creationId xmlns:a16="http://schemas.microsoft.com/office/drawing/2014/main" id="{D4C6D662-F534-4E19-95E7-D13D8FC7B563}"/>
              </a:ext>
            </a:extLst>
          </p:cNvPr>
          <p:cNvSpPr txBox="1"/>
          <p:nvPr/>
        </p:nvSpPr>
        <p:spPr>
          <a:xfrm>
            <a:off x="5769062" y="5223888"/>
            <a:ext cx="373323" cy="707886"/>
          </a:xfrm>
          <a:prstGeom prst="rect">
            <a:avLst/>
          </a:prstGeom>
          <a:noFill/>
        </p:spPr>
        <p:txBody>
          <a:bodyPr wrap="square" rtlCol="0">
            <a:spAutoFit/>
          </a:bodyPr>
          <a:lstStyle/>
          <a:p>
            <a:r>
              <a:rPr lang="en-AU" sz="4000" dirty="0">
                <a:latin typeface="Century Gothic" panose="020B0502020202020204" pitchFamily="34" charset="0"/>
              </a:rPr>
              <a:t>,</a:t>
            </a:r>
          </a:p>
        </p:txBody>
      </p:sp>
      <p:sp>
        <p:nvSpPr>
          <p:cNvPr id="16" name="TextBox 15">
            <a:extLst>
              <a:ext uri="{FF2B5EF4-FFF2-40B4-BE49-F238E27FC236}">
                <a16:creationId xmlns:a16="http://schemas.microsoft.com/office/drawing/2014/main" id="{B5B6173E-9FAA-4918-A580-AE61E0483427}"/>
              </a:ext>
            </a:extLst>
          </p:cNvPr>
          <p:cNvSpPr txBox="1"/>
          <p:nvPr/>
        </p:nvSpPr>
        <p:spPr>
          <a:xfrm>
            <a:off x="4177032" y="5017200"/>
            <a:ext cx="432460" cy="707886"/>
          </a:xfrm>
          <a:prstGeom prst="rect">
            <a:avLst/>
          </a:prstGeom>
          <a:noFill/>
        </p:spPr>
        <p:txBody>
          <a:bodyPr wrap="square" rtlCol="0">
            <a:spAutoFit/>
          </a:bodyPr>
          <a:lstStyle/>
          <a:p>
            <a:r>
              <a:rPr lang="en-AU" sz="4000" dirty="0">
                <a:latin typeface="Century Gothic" panose="020B0502020202020204" pitchFamily="34" charset="0"/>
              </a:rPr>
              <a:t>“</a:t>
            </a:r>
          </a:p>
        </p:txBody>
      </p:sp>
      <p:sp>
        <p:nvSpPr>
          <p:cNvPr id="17" name="TextBox 16">
            <a:extLst>
              <a:ext uri="{FF2B5EF4-FFF2-40B4-BE49-F238E27FC236}">
                <a16:creationId xmlns:a16="http://schemas.microsoft.com/office/drawing/2014/main" id="{BB8158CA-9A2B-40F0-9688-706F44B44C76}"/>
              </a:ext>
            </a:extLst>
          </p:cNvPr>
          <p:cNvSpPr txBox="1"/>
          <p:nvPr/>
        </p:nvSpPr>
        <p:spPr>
          <a:xfrm>
            <a:off x="6188595" y="5155454"/>
            <a:ext cx="1937910" cy="707886"/>
          </a:xfrm>
          <a:prstGeom prst="rect">
            <a:avLst/>
          </a:prstGeom>
          <a:noFill/>
        </p:spPr>
        <p:txBody>
          <a:bodyPr wrap="square" rtlCol="0">
            <a:spAutoFit/>
          </a:bodyPr>
          <a:lstStyle/>
          <a:p>
            <a:r>
              <a:rPr lang="en-AU" sz="4000" dirty="0">
                <a:latin typeface="Century Gothic" panose="020B0502020202020204" pitchFamily="34" charset="0"/>
              </a:rPr>
              <a:t>mum</a:t>
            </a:r>
          </a:p>
        </p:txBody>
      </p:sp>
      <p:sp>
        <p:nvSpPr>
          <p:cNvPr id="20" name="TextBox 19">
            <a:extLst>
              <a:ext uri="{FF2B5EF4-FFF2-40B4-BE49-F238E27FC236}">
                <a16:creationId xmlns:a16="http://schemas.microsoft.com/office/drawing/2014/main" id="{81638448-A1FF-4607-AE14-5392656C894B}"/>
              </a:ext>
            </a:extLst>
          </p:cNvPr>
          <p:cNvSpPr txBox="1"/>
          <p:nvPr/>
        </p:nvSpPr>
        <p:spPr>
          <a:xfrm>
            <a:off x="7845378" y="5028125"/>
            <a:ext cx="627895" cy="707886"/>
          </a:xfrm>
          <a:prstGeom prst="rect">
            <a:avLst/>
          </a:prstGeom>
          <a:noFill/>
        </p:spPr>
        <p:txBody>
          <a:bodyPr wrap="square" rtlCol="0">
            <a:spAutoFit/>
          </a:bodyPr>
          <a:lstStyle/>
          <a:p>
            <a:r>
              <a:rPr lang="en-AU" sz="4000" dirty="0">
                <a:latin typeface="Century Gothic" panose="020B0502020202020204" pitchFamily="34" charset="0"/>
              </a:rPr>
              <a:t>”</a:t>
            </a:r>
          </a:p>
        </p:txBody>
      </p:sp>
      <p:sp>
        <p:nvSpPr>
          <p:cNvPr id="22" name="TextBox 21">
            <a:extLst>
              <a:ext uri="{FF2B5EF4-FFF2-40B4-BE49-F238E27FC236}">
                <a16:creationId xmlns:a16="http://schemas.microsoft.com/office/drawing/2014/main" id="{7D808704-2DBB-42E8-A7D7-40971A33160C}"/>
              </a:ext>
            </a:extLst>
          </p:cNvPr>
          <p:cNvSpPr txBox="1"/>
          <p:nvPr/>
        </p:nvSpPr>
        <p:spPr>
          <a:xfrm>
            <a:off x="7582859" y="5163933"/>
            <a:ext cx="459391" cy="707886"/>
          </a:xfrm>
          <a:prstGeom prst="rect">
            <a:avLst/>
          </a:prstGeom>
          <a:noFill/>
        </p:spPr>
        <p:txBody>
          <a:bodyPr wrap="square" rtlCol="0">
            <a:spAutoFit/>
          </a:bodyPr>
          <a:lstStyle/>
          <a:p>
            <a:r>
              <a:rPr lang="en-AU" sz="4000" dirty="0">
                <a:latin typeface="Century Gothic" panose="020B0502020202020204" pitchFamily="34" charset="0"/>
              </a:rPr>
              <a:t>!</a:t>
            </a:r>
          </a:p>
        </p:txBody>
      </p:sp>
      <p:pic>
        <p:nvPicPr>
          <p:cNvPr id="15" name="Picture 14">
            <a:extLst>
              <a:ext uri="{FF2B5EF4-FFF2-40B4-BE49-F238E27FC236}">
                <a16:creationId xmlns:a16="http://schemas.microsoft.com/office/drawing/2014/main" id="{759E88E1-D63E-412A-9369-0C1149DAF545}"/>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856671" y="563147"/>
            <a:ext cx="6663847" cy="4454053"/>
          </a:xfrm>
          <a:prstGeom prst="rect">
            <a:avLst/>
          </a:prstGeom>
          <a:noFill/>
          <a:ln w="28575">
            <a:solidFill>
              <a:schemeClr val="bg1">
                <a:lumMod val="65000"/>
              </a:schemeClr>
            </a:solidFill>
            <a:miter lim="800000"/>
            <a:headEnd/>
            <a:tailEnd/>
          </a:ln>
        </p:spPr>
      </p:pic>
    </p:spTree>
    <p:extLst>
      <p:ext uri="{BB962C8B-B14F-4D97-AF65-F5344CB8AC3E}">
        <p14:creationId xmlns:p14="http://schemas.microsoft.com/office/powerpoint/2010/main" val="35114692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1000"/>
                                        <p:tgtEl>
                                          <p:spTgt spid="15"/>
                                        </p:tgtEl>
                                      </p:cBhvr>
                                    </p:animEffect>
                                    <p:anim calcmode="lin" valueType="num">
                                      <p:cBhvr>
                                        <p:cTn id="8" dur="1000" fill="hold"/>
                                        <p:tgtEl>
                                          <p:spTgt spid="15"/>
                                        </p:tgtEl>
                                        <p:attrNameLst>
                                          <p:attrName>ppt_x</p:attrName>
                                        </p:attrNameLst>
                                      </p:cBhvr>
                                      <p:tavLst>
                                        <p:tav tm="0">
                                          <p:val>
                                            <p:strVal val="#ppt_x"/>
                                          </p:val>
                                        </p:tav>
                                        <p:tav tm="100000">
                                          <p:val>
                                            <p:strVal val="#ppt_x"/>
                                          </p:val>
                                        </p:tav>
                                      </p:tavLst>
                                    </p:anim>
                                    <p:anim calcmode="lin" valueType="num">
                                      <p:cBhvr>
                                        <p:cTn id="9"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16"/>
                                        </p:tgtEl>
                                        <p:attrNameLst>
                                          <p:attrName>style.visibility</p:attrName>
                                        </p:attrNameLst>
                                      </p:cBhvr>
                                      <p:to>
                                        <p:strVal val="visible"/>
                                      </p:to>
                                    </p:set>
                                    <p:anim calcmode="lin" valueType="num">
                                      <p:cBhvr additive="base">
                                        <p:cTn id="14" dur="500" fill="hold"/>
                                        <p:tgtEl>
                                          <p:spTgt spid="16"/>
                                        </p:tgtEl>
                                        <p:attrNameLst>
                                          <p:attrName>ppt_x</p:attrName>
                                        </p:attrNameLst>
                                      </p:cBhvr>
                                      <p:tavLst>
                                        <p:tav tm="0">
                                          <p:val>
                                            <p:strVal val="#ppt_x"/>
                                          </p:val>
                                        </p:tav>
                                        <p:tav tm="100000">
                                          <p:val>
                                            <p:strVal val="#ppt_x"/>
                                          </p:val>
                                        </p:tav>
                                      </p:tavLst>
                                    </p:anim>
                                    <p:anim calcmode="lin" valueType="num">
                                      <p:cBhvr additive="base">
                                        <p:cTn id="15"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12"/>
                                        </p:tgtEl>
                                        <p:attrNameLst>
                                          <p:attrName>style.visibility</p:attrName>
                                        </p:attrNameLst>
                                      </p:cBhvr>
                                      <p:to>
                                        <p:strVal val="visible"/>
                                      </p:to>
                                    </p:set>
                                    <p:anim calcmode="lin" valueType="num">
                                      <p:cBhvr additive="base">
                                        <p:cTn id="20" dur="500" fill="hold"/>
                                        <p:tgtEl>
                                          <p:spTgt spid="12"/>
                                        </p:tgtEl>
                                        <p:attrNameLst>
                                          <p:attrName>ppt_x</p:attrName>
                                        </p:attrNameLst>
                                      </p:cBhvr>
                                      <p:tavLst>
                                        <p:tav tm="0">
                                          <p:val>
                                            <p:strVal val="#ppt_x"/>
                                          </p:val>
                                        </p:tav>
                                        <p:tav tm="100000">
                                          <p:val>
                                            <p:strVal val="#ppt_x"/>
                                          </p:val>
                                        </p:tav>
                                      </p:tavLst>
                                    </p:anim>
                                    <p:anim calcmode="lin" valueType="num">
                                      <p:cBhvr additive="base">
                                        <p:cTn id="21"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14"/>
                                        </p:tgtEl>
                                        <p:attrNameLst>
                                          <p:attrName>style.visibility</p:attrName>
                                        </p:attrNameLst>
                                      </p:cBhvr>
                                      <p:to>
                                        <p:strVal val="visible"/>
                                      </p:to>
                                    </p:set>
                                    <p:anim calcmode="lin" valueType="num">
                                      <p:cBhvr additive="base">
                                        <p:cTn id="26" dur="500" fill="hold"/>
                                        <p:tgtEl>
                                          <p:spTgt spid="14"/>
                                        </p:tgtEl>
                                        <p:attrNameLst>
                                          <p:attrName>ppt_x</p:attrName>
                                        </p:attrNameLst>
                                      </p:cBhvr>
                                      <p:tavLst>
                                        <p:tav tm="0">
                                          <p:val>
                                            <p:strVal val="#ppt_x"/>
                                          </p:val>
                                        </p:tav>
                                        <p:tav tm="100000">
                                          <p:val>
                                            <p:strVal val="#ppt_x"/>
                                          </p:val>
                                        </p:tav>
                                      </p:tavLst>
                                    </p:anim>
                                    <p:anim calcmode="lin" valueType="num">
                                      <p:cBhvr additive="base">
                                        <p:cTn id="27"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17"/>
                                        </p:tgtEl>
                                        <p:attrNameLst>
                                          <p:attrName>style.visibility</p:attrName>
                                        </p:attrNameLst>
                                      </p:cBhvr>
                                      <p:to>
                                        <p:strVal val="visible"/>
                                      </p:to>
                                    </p:set>
                                    <p:anim calcmode="lin" valueType="num">
                                      <p:cBhvr additive="base">
                                        <p:cTn id="32" dur="500" fill="hold"/>
                                        <p:tgtEl>
                                          <p:spTgt spid="17"/>
                                        </p:tgtEl>
                                        <p:attrNameLst>
                                          <p:attrName>ppt_x</p:attrName>
                                        </p:attrNameLst>
                                      </p:cBhvr>
                                      <p:tavLst>
                                        <p:tav tm="0">
                                          <p:val>
                                            <p:strVal val="#ppt_x"/>
                                          </p:val>
                                        </p:tav>
                                        <p:tav tm="100000">
                                          <p:val>
                                            <p:strVal val="#ppt_x"/>
                                          </p:val>
                                        </p:tav>
                                      </p:tavLst>
                                    </p:anim>
                                    <p:anim calcmode="lin" valueType="num">
                                      <p:cBhvr additive="base">
                                        <p:cTn id="33"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grpId="0" nodeType="clickEffect">
                                  <p:stCondLst>
                                    <p:cond delay="0"/>
                                  </p:stCondLst>
                                  <p:childTnLst>
                                    <p:set>
                                      <p:cBhvr>
                                        <p:cTn id="37" dur="1" fill="hold">
                                          <p:stCondLst>
                                            <p:cond delay="0"/>
                                          </p:stCondLst>
                                        </p:cTn>
                                        <p:tgtEl>
                                          <p:spTgt spid="22"/>
                                        </p:tgtEl>
                                        <p:attrNameLst>
                                          <p:attrName>style.visibility</p:attrName>
                                        </p:attrNameLst>
                                      </p:cBhvr>
                                      <p:to>
                                        <p:strVal val="visible"/>
                                      </p:to>
                                    </p:set>
                                    <p:anim calcmode="lin" valueType="num">
                                      <p:cBhvr additive="base">
                                        <p:cTn id="38" dur="500" fill="hold"/>
                                        <p:tgtEl>
                                          <p:spTgt spid="22"/>
                                        </p:tgtEl>
                                        <p:attrNameLst>
                                          <p:attrName>ppt_x</p:attrName>
                                        </p:attrNameLst>
                                      </p:cBhvr>
                                      <p:tavLst>
                                        <p:tav tm="0">
                                          <p:val>
                                            <p:strVal val="#ppt_x"/>
                                          </p:val>
                                        </p:tav>
                                        <p:tav tm="100000">
                                          <p:val>
                                            <p:strVal val="#ppt_x"/>
                                          </p:val>
                                        </p:tav>
                                      </p:tavLst>
                                    </p:anim>
                                    <p:anim calcmode="lin" valueType="num">
                                      <p:cBhvr additive="base">
                                        <p:cTn id="39"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2" presetClass="entr" presetSubtype="4" fill="hold" grpId="0" nodeType="clickEffect">
                                  <p:stCondLst>
                                    <p:cond delay="0"/>
                                  </p:stCondLst>
                                  <p:childTnLst>
                                    <p:set>
                                      <p:cBhvr>
                                        <p:cTn id="43" dur="1" fill="hold">
                                          <p:stCondLst>
                                            <p:cond delay="0"/>
                                          </p:stCondLst>
                                        </p:cTn>
                                        <p:tgtEl>
                                          <p:spTgt spid="20"/>
                                        </p:tgtEl>
                                        <p:attrNameLst>
                                          <p:attrName>style.visibility</p:attrName>
                                        </p:attrNameLst>
                                      </p:cBhvr>
                                      <p:to>
                                        <p:strVal val="visible"/>
                                      </p:to>
                                    </p:set>
                                    <p:anim calcmode="lin" valueType="num">
                                      <p:cBhvr additive="base">
                                        <p:cTn id="44" dur="500" fill="hold"/>
                                        <p:tgtEl>
                                          <p:spTgt spid="20"/>
                                        </p:tgtEl>
                                        <p:attrNameLst>
                                          <p:attrName>ppt_x</p:attrName>
                                        </p:attrNameLst>
                                      </p:cBhvr>
                                      <p:tavLst>
                                        <p:tav tm="0">
                                          <p:val>
                                            <p:strVal val="#ppt_x"/>
                                          </p:val>
                                        </p:tav>
                                        <p:tav tm="100000">
                                          <p:val>
                                            <p:strVal val="#ppt_x"/>
                                          </p:val>
                                        </p:tav>
                                      </p:tavLst>
                                    </p:anim>
                                    <p:anim calcmode="lin" valueType="num">
                                      <p:cBhvr additive="base">
                                        <p:cTn id="45"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4" grpId="0"/>
      <p:bldP spid="16" grpId="0"/>
      <p:bldP spid="17" grpId="0"/>
      <p:bldP spid="20" grpId="0"/>
      <p:bldP spid="22"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9677210f24a1be23c92c90fd886aa0aa">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60e05723c5c1908df1a1a4ebf11d344e"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Props1.xml><?xml version="1.0" encoding="utf-8"?>
<ds:datastoreItem xmlns:ds="http://schemas.openxmlformats.org/officeDocument/2006/customXml" ds:itemID="{ABA78EF8-E824-4C87-A4FF-3288A5E914C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1E252AE-1687-4F4A-AAAD-EE8304DE9099}">
  <ds:schemaRefs>
    <ds:schemaRef ds:uri="http://schemas.microsoft.com/sharepoint/v3/contenttype/forms"/>
  </ds:schemaRefs>
</ds:datastoreItem>
</file>

<file path=customXml/itemProps3.xml><?xml version="1.0" encoding="utf-8"?>
<ds:datastoreItem xmlns:ds="http://schemas.openxmlformats.org/officeDocument/2006/customXml" ds:itemID="{5E99C30C-D4EF-40A1-90A6-0C8077024112}">
  <ds:schemaRefs>
    <ds:schemaRef ds:uri="http://schemas.microsoft.com/office/infopath/2007/PartnerControls"/>
    <ds:schemaRef ds:uri="http://schemas.microsoft.com/office/2006/documentManagement/types"/>
    <ds:schemaRef ds:uri="http://purl.org/dc/elements/1.1/"/>
    <ds:schemaRef ds:uri="http://schemas.microsoft.com/office/2006/metadata/properties"/>
    <ds:schemaRef ds:uri="http://purl.org/dc/terms/"/>
    <ds:schemaRef ds:uri="http://schemas.openxmlformats.org/package/2006/metadata/core-properties"/>
    <ds:schemaRef ds:uri="16c05727-aa75-4e4a-9b5f-8a80a1165891"/>
    <ds:schemaRef ds:uri="http://purl.org/dc/dcmitype/"/>
    <ds:schemaRef ds:uri="71af3243-3dd4-4a8d-8c0d-dd76da1f02a5"/>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249</TotalTime>
  <Words>463</Words>
  <Application>Microsoft Office PowerPoint</Application>
  <PresentationFormat>Widescreen</PresentationFormat>
  <Paragraphs>113</Paragraphs>
  <Slides>13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Calibri</vt:lpstr>
      <vt:lpstr>Calibri Light</vt:lpstr>
      <vt:lpstr>Century Gothic</vt:lpstr>
      <vt:lpstr>Gadugi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Susan Paull</dc:creator>
  <cp:lastModifiedBy>Mary Wallace</cp:lastModifiedBy>
  <cp:revision>26</cp:revision>
  <dcterms:created xsi:type="dcterms:W3CDTF">2021-07-26T07:18:24Z</dcterms:created>
  <dcterms:modified xsi:type="dcterms:W3CDTF">2023-05-26T02:37:49Z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